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  <p:sldMasterId id="2147483851" r:id="rId2"/>
  </p:sldMasterIdLst>
  <p:notesMasterIdLst>
    <p:notesMasterId r:id="rId64"/>
  </p:notesMasterIdLst>
  <p:sldIdLst>
    <p:sldId id="256" r:id="rId3"/>
    <p:sldId id="262" r:id="rId4"/>
    <p:sldId id="300" r:id="rId5"/>
    <p:sldId id="301" r:id="rId6"/>
    <p:sldId id="260" r:id="rId7"/>
    <p:sldId id="261" r:id="rId8"/>
    <p:sldId id="330" r:id="rId9"/>
    <p:sldId id="263" r:id="rId10"/>
    <p:sldId id="337" r:id="rId11"/>
    <p:sldId id="339" r:id="rId12"/>
    <p:sldId id="352" r:id="rId13"/>
    <p:sldId id="331" r:id="rId14"/>
    <p:sldId id="332" r:id="rId15"/>
    <p:sldId id="333" r:id="rId16"/>
    <p:sldId id="335" r:id="rId17"/>
    <p:sldId id="336" r:id="rId18"/>
    <p:sldId id="334" r:id="rId19"/>
    <p:sldId id="283" r:id="rId20"/>
    <p:sldId id="285" r:id="rId21"/>
    <p:sldId id="302" r:id="rId22"/>
    <p:sldId id="303" r:id="rId23"/>
    <p:sldId id="304" r:id="rId24"/>
    <p:sldId id="305" r:id="rId25"/>
    <p:sldId id="322" r:id="rId26"/>
    <p:sldId id="349" r:id="rId27"/>
    <p:sldId id="323" r:id="rId28"/>
    <p:sldId id="338" r:id="rId29"/>
    <p:sldId id="351" r:id="rId30"/>
    <p:sldId id="326" r:id="rId31"/>
    <p:sldId id="306" r:id="rId32"/>
    <p:sldId id="264" r:id="rId33"/>
    <p:sldId id="355" r:id="rId34"/>
    <p:sldId id="327" r:id="rId35"/>
    <p:sldId id="307" r:id="rId36"/>
    <p:sldId id="308" r:id="rId37"/>
    <p:sldId id="328" r:id="rId38"/>
    <p:sldId id="329" r:id="rId39"/>
    <p:sldId id="342" r:id="rId40"/>
    <p:sldId id="341" r:id="rId41"/>
    <p:sldId id="345" r:id="rId42"/>
    <p:sldId id="356" r:id="rId43"/>
    <p:sldId id="347" r:id="rId44"/>
    <p:sldId id="346" r:id="rId45"/>
    <p:sldId id="354" r:id="rId46"/>
    <p:sldId id="309" r:id="rId47"/>
    <p:sldId id="312" r:id="rId48"/>
    <p:sldId id="324" r:id="rId49"/>
    <p:sldId id="325" r:id="rId50"/>
    <p:sldId id="314" r:id="rId51"/>
    <p:sldId id="353" r:id="rId52"/>
    <p:sldId id="343" r:id="rId53"/>
    <p:sldId id="313" r:id="rId54"/>
    <p:sldId id="316" r:id="rId55"/>
    <p:sldId id="319" r:id="rId56"/>
    <p:sldId id="320" r:id="rId57"/>
    <p:sldId id="344" r:id="rId58"/>
    <p:sldId id="321" r:id="rId59"/>
    <p:sldId id="350" r:id="rId60"/>
    <p:sldId id="318" r:id="rId61"/>
    <p:sldId id="348" r:id="rId62"/>
    <p:sldId id="295" r:id="rId63"/>
  </p:sldIdLst>
  <p:sldSz cx="12192000" cy="6858000"/>
  <p:notesSz cx="6797675" cy="9928225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66FF99"/>
    <a:srgbClr val="CC99FF"/>
    <a:srgbClr val="CCFF66"/>
    <a:srgbClr val="CC66FF"/>
    <a:srgbClr val="FFFF99"/>
    <a:srgbClr val="FFCCFF"/>
    <a:srgbClr val="99CCFF"/>
    <a:srgbClr val="FF99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344D84-9AFB-497E-A393-DC336BA19D2E}" styleName="Помірний стиль 3 –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Помірний стиль 4 –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083E6E3-FA7D-4D7B-A595-EF9225AFEA82}" styleName="Світлий стиль 1 –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Помірний стиль 4 –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799B23B-EC83-4686-B30A-512413B5E67A}" styleName="Світлий стиль 3 –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Стиль із теми 2 –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ітлий стиль 3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</a:schemeClr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8B3C-4FBE-8B22-915EBFDE2BCF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8B3C-4FBE-8B22-915EBFDE2BCF}"/>
              </c:ext>
            </c:extLst>
          </c:dPt>
          <c:dPt>
            <c:idx val="2"/>
            <c:bubble3D val="0"/>
            <c:spPr>
              <a:solidFill>
                <a:srgbClr val="FFFF66"/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B3C-4FBE-8B22-915EBFDE2BCF}"/>
              </c:ext>
            </c:extLst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8B3C-4FBE-8B22-915EBFDE2BCF}"/>
              </c:ext>
            </c:extLst>
          </c:dPt>
          <c:cat>
            <c:strRef>
              <c:f>Лист1!$A$2:$A$5</c:f>
              <c:strCache>
                <c:ptCount val="4"/>
                <c:pt idx="0">
                  <c:v>Спеціаліст</c:v>
                </c:pt>
                <c:pt idx="1">
                  <c:v>Спеціаліст ІІ категорії</c:v>
                </c:pt>
                <c:pt idx="2">
                  <c:v>Спеціаліст І категорії</c:v>
                </c:pt>
                <c:pt idx="3">
                  <c:v>Спеціаліст вищої категорії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9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3C-4FBE-8B22-915EBFDE2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463449592364446"/>
          <c:y val="0.57078421555687042"/>
          <c:w val="0.26986109321002"/>
          <c:h val="0.277506713394929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</a:schemeClr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8B3C-4FBE-8B22-915EBFDE2BCF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8B3C-4FBE-8B22-915EBFDE2BCF}"/>
              </c:ext>
            </c:extLst>
          </c:dPt>
          <c:dPt>
            <c:idx val="2"/>
            <c:bubble3D val="0"/>
            <c:spPr>
              <a:solidFill>
                <a:srgbClr val="FFFF66"/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B3C-4FBE-8B22-915EBFDE2BCF}"/>
              </c:ext>
            </c:extLst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rgbClr val="00206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8B3C-4FBE-8B22-915EBFDE2B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B3C-4FBE-8B22-915EBFDE2BCF}"/>
              </c:ext>
            </c:extLst>
          </c:dPt>
          <c:dPt>
            <c:idx val="5"/>
            <c:bubble3D val="0"/>
            <c:spPr>
              <a:solidFill>
                <a:srgbClr val="FF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3C-4FBE-8B22-915EBFDE2BCF}"/>
              </c:ext>
            </c:extLst>
          </c:dPt>
          <c:cat>
            <c:strRef>
              <c:f>Лист1!$A$2:$A$5</c:f>
              <c:strCache>
                <c:ptCount val="4"/>
                <c:pt idx="0">
                  <c:v>До 30 років</c:v>
                </c:pt>
                <c:pt idx="1">
                  <c:v>31 - 40 років</c:v>
                </c:pt>
                <c:pt idx="2">
                  <c:v>41 - 50 років</c:v>
                </c:pt>
                <c:pt idx="3">
                  <c:v>51 - 60 років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</c:v>
                </c:pt>
                <c:pt idx="1">
                  <c:v>10</c:v>
                </c:pt>
                <c:pt idx="2">
                  <c:v>7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3C-4FBE-8B22-915EBFDE2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649156856783103"/>
          <c:y val="0.56165141722124645"/>
          <c:w val="0.20278667649859386"/>
          <c:h val="0.316923700976642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8679650376912005E-2"/>
          <c:y val="4.6493280897210495E-3"/>
          <c:w val="0.65912907661663278"/>
          <c:h val="0.94885739101306843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CBF1-4459-A85D-991A9A7A2338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BF1-4459-A85D-991A9A7A2338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BF1-4459-A85D-991A9A7A233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CBF1-4459-A85D-991A9A7A233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CBF1-4459-A85D-991A9A7A233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CBF1-4459-A85D-991A9A7A23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Аркуш1!$A$2:$A$4</c:f>
              <c:strCache>
                <c:ptCount val="3"/>
                <c:pt idx="0">
                  <c:v>Високий рівень</c:v>
                </c:pt>
                <c:pt idx="1">
                  <c:v>Достатній рівень</c:v>
                </c:pt>
                <c:pt idx="2">
                  <c:v>Середній рівень</c:v>
                </c:pt>
              </c:strCache>
            </c:strRef>
          </c:cat>
          <c:val>
            <c:numRef>
              <c:f>Аркуш1!$B$2:$B$4</c:f>
              <c:numCache>
                <c:formatCode>General</c:formatCode>
                <c:ptCount val="3"/>
                <c:pt idx="0">
                  <c:v>27</c:v>
                </c:pt>
                <c:pt idx="1">
                  <c:v>169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F1-4459-A85D-991A9A7A233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</c:legendEntry>
      <c:layout>
        <c:manualLayout>
          <c:xMode val="edge"/>
          <c:yMode val="edge"/>
          <c:x val="0.68043360289423283"/>
          <c:y val="0.6862187104373868"/>
          <c:w val="0.31301521600340498"/>
          <c:h val="0.28102081762808967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8679650376912005E-2"/>
          <c:y val="4.6493280897210495E-3"/>
          <c:w val="0.65912907661663278"/>
          <c:h val="0.94885739101306843"/>
        </c:manualLayout>
      </c:layout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Стовпець1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CBF1-4459-A85D-991A9A7A2338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BF1-4459-A85D-991A9A7A2338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BF1-4459-A85D-991A9A7A2338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CBF1-4459-A85D-991A9A7A2338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BF1-4459-A85D-991A9A7A233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CBF1-4459-A85D-991A9A7A233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CBF1-4459-A85D-991A9A7A233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CBF1-4459-A85D-991A9A7A233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CBF1-4459-A85D-991A9A7A2338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uk-UA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CBF1-4459-A85D-991A9A7A23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Аркуш1!$A$2:$A$6</c:f>
              <c:strCache>
                <c:ptCount val="5"/>
                <c:pt idx="0">
                  <c:v>Українська мова та література</c:v>
                </c:pt>
                <c:pt idx="1">
                  <c:v>Географія</c:v>
                </c:pt>
                <c:pt idx="2">
                  <c:v>Хімія</c:v>
                </c:pt>
                <c:pt idx="3">
                  <c:v>Німецька мова</c:v>
                </c:pt>
                <c:pt idx="4">
                  <c:v>Фізика</c:v>
                </c:pt>
              </c:strCache>
            </c:strRef>
          </c:cat>
          <c:val>
            <c:numRef>
              <c:f>Аркуш1!$B$2:$B$6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F1-4459-A85D-991A9A7A233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881194997684118"/>
          <c:y val="0.67480753744319855"/>
          <c:w val="0.39004223216548539"/>
          <c:h val="0.30612533006863601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pn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image" Target="../media/image75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pn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image" Target="../media/image7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A2310A-0BCA-4DB7-9411-23F254C398F3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F052B3C-0CEE-4A2C-BF27-78184821C4DD}">
      <dgm:prSet/>
      <dgm:spPr/>
      <dgm:t>
        <a:bodyPr/>
        <a:lstStyle/>
        <a:p>
          <a:r>
            <a:rPr lang="uk-UA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rPr>
            <a:t>Дати ліцеїстам не тільки знання, уміння та навички, а й сформувати соціально адаптовану та громадсько-активну особистість, яка знайде своє місце в житті, зможе творити позитивні зміни в суспільстві, шляхом упровадження філософії ефективного партнерства та комунікації</a:t>
          </a:r>
          <a:endParaRPr lang="uk-UA" b="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j-lt"/>
          </a:endParaRPr>
        </a:p>
      </dgm:t>
    </dgm:pt>
    <dgm:pt modelId="{D4C62447-CFF1-4936-AF8B-08A0FA672608}" type="parTrans" cxnId="{AF75EF00-8CE3-467F-92D3-CEFBF6EC5EAF}">
      <dgm:prSet/>
      <dgm:spPr/>
      <dgm:t>
        <a:bodyPr/>
        <a:lstStyle/>
        <a:p>
          <a:endParaRPr lang="uk-UA"/>
        </a:p>
      </dgm:t>
    </dgm:pt>
    <dgm:pt modelId="{141EA18C-6879-4715-A29F-6E9381874A2F}" type="sibTrans" cxnId="{AF75EF00-8CE3-467F-92D3-CEFBF6EC5EAF}">
      <dgm:prSet/>
      <dgm:spPr/>
      <dgm:t>
        <a:bodyPr/>
        <a:lstStyle/>
        <a:p>
          <a:endParaRPr lang="uk-UA"/>
        </a:p>
      </dgm:t>
    </dgm:pt>
    <dgm:pt modelId="{37CC916F-202B-48B0-BC32-18A28FF6E0CC}">
      <dgm:prSet/>
      <dgm:spPr/>
      <dgm:t>
        <a:bodyPr/>
        <a:lstStyle/>
        <a:p>
          <a:r>
            <a:rPr lang="ru-RU" b="0" i="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Щаслива</a:t>
          </a:r>
          <a:r>
            <a:rPr lang="ru-RU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, </a:t>
          </a:r>
          <a:r>
            <a:rPr lang="ru-RU" b="0" i="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самостійна</a:t>
          </a:r>
          <a:r>
            <a:rPr lang="ru-RU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та </a:t>
          </a:r>
          <a:r>
            <a:rPr lang="ru-RU" b="0" i="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наповнена</a:t>
          </a:r>
          <a:r>
            <a:rPr lang="ru-RU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ru-RU" b="0" i="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сенсом</a:t>
          </a:r>
          <a:r>
            <a:rPr lang="ru-RU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ru-RU" b="0" i="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життя</a:t>
          </a:r>
          <a:r>
            <a:rPr lang="ru-RU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ru-RU" b="0" i="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особистість</a:t>
          </a:r>
          <a:r>
            <a:rPr lang="ru-RU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, сформована через </a:t>
          </a:r>
          <a:r>
            <a:rPr lang="ru-RU" b="0" i="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розвиток</a:t>
          </a:r>
          <a:r>
            <a:rPr lang="ru-RU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ru-RU" b="0" i="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мислення</a:t>
          </a:r>
          <a:r>
            <a:rPr lang="ru-RU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, </a:t>
          </a:r>
          <a:r>
            <a:rPr lang="ru-RU" b="0" i="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ціннісних</a:t>
          </a:r>
          <a:r>
            <a:rPr lang="ru-RU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компетентностей </a:t>
          </a:r>
          <a:r>
            <a:rPr lang="ru-RU" b="0" i="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майбутнього</a:t>
          </a:r>
          <a:r>
            <a:rPr lang="ru-RU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та </a:t>
          </a:r>
          <a:r>
            <a:rPr lang="ru-RU" b="0" i="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оволодіння</a:t>
          </a:r>
          <a:r>
            <a:rPr lang="ru-RU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ru-RU" b="0" i="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фундаментальними</a:t>
          </a:r>
          <a:r>
            <a:rPr lang="ru-RU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ru-RU" b="0" i="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знаннями</a:t>
          </a:r>
          <a:r>
            <a:rPr lang="ru-RU" b="0" i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й науками</a:t>
          </a:r>
          <a:endParaRPr lang="ru-RU" b="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A0FD28B8-B1C8-4EBA-B9A3-8FD87310D08C}" type="parTrans" cxnId="{1525E466-167E-4B73-A960-69EED134D3F1}">
      <dgm:prSet/>
      <dgm:spPr/>
      <dgm:t>
        <a:bodyPr/>
        <a:lstStyle/>
        <a:p>
          <a:endParaRPr lang="uk-UA"/>
        </a:p>
      </dgm:t>
    </dgm:pt>
    <dgm:pt modelId="{20AA49C5-3CF3-4752-9578-2086EAABED35}" type="sibTrans" cxnId="{1525E466-167E-4B73-A960-69EED134D3F1}">
      <dgm:prSet/>
      <dgm:spPr/>
      <dgm:t>
        <a:bodyPr/>
        <a:lstStyle/>
        <a:p>
          <a:endParaRPr lang="uk-UA"/>
        </a:p>
      </dgm:t>
    </dgm:pt>
    <dgm:pt modelId="{BF616B1F-CCDA-4C4A-95A8-0B8A36803EE9}" type="pres">
      <dgm:prSet presAssocID="{4FA2310A-0BCA-4DB7-9411-23F254C398F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D5C6370-C9E4-4CD4-8922-B1D72ABA1115}" type="pres">
      <dgm:prSet presAssocID="{7F052B3C-0CEE-4A2C-BF27-78184821C4DD}" presName="composite" presStyleCnt="0"/>
      <dgm:spPr/>
    </dgm:pt>
    <dgm:pt modelId="{35480E72-C221-4713-AEA1-DEB817EFEDA2}" type="pres">
      <dgm:prSet presAssocID="{7F052B3C-0CEE-4A2C-BF27-78184821C4DD}" presName="rect1" presStyleLbl="tr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1C8E45E8-9F76-4A4B-8835-D01569C75E99}" type="pres">
      <dgm:prSet presAssocID="{7F052B3C-0CEE-4A2C-BF27-78184821C4DD}" presName="rect2" presStyleLbl="fgImgPlace1" presStyleIdx="0" presStyleCnt="2" custScaleX="81730" custScaleY="72185" custLinFactNeighborX="14117" custLinFactNeighborY="658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647A1D3F-4E0B-476B-A321-D9CE112215C4}" type="pres">
      <dgm:prSet presAssocID="{141EA18C-6879-4715-A29F-6E9381874A2F}" presName="sibTrans" presStyleCnt="0"/>
      <dgm:spPr/>
    </dgm:pt>
    <dgm:pt modelId="{FA9A0005-7F66-4FB1-8D7E-845B07565FAC}" type="pres">
      <dgm:prSet presAssocID="{37CC916F-202B-48B0-BC32-18A28FF6E0CC}" presName="composite" presStyleCnt="0"/>
      <dgm:spPr/>
    </dgm:pt>
    <dgm:pt modelId="{B39E9538-D445-4F41-A7D2-B8E6661B1132}" type="pres">
      <dgm:prSet presAssocID="{37CC916F-202B-48B0-BC32-18A28FF6E0CC}" presName="rect1" presStyleLbl="tr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164E58F-BADB-4776-9B09-3CDDBF9701EF}" type="pres">
      <dgm:prSet presAssocID="{37CC916F-202B-48B0-BC32-18A28FF6E0CC}" presName="rect2" presStyleLbl="fgImgPlace1" presStyleIdx="1" presStyleCnt="2" custScaleX="86294" custScaleY="74291" custLinFactNeighborX="12919" custLinFactNeighborY="5159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</dgm:ptLst>
  <dgm:cxnLst>
    <dgm:cxn modelId="{AF75EF00-8CE3-467F-92D3-CEFBF6EC5EAF}" srcId="{4FA2310A-0BCA-4DB7-9411-23F254C398F3}" destId="{7F052B3C-0CEE-4A2C-BF27-78184821C4DD}" srcOrd="0" destOrd="0" parTransId="{D4C62447-CFF1-4936-AF8B-08A0FA672608}" sibTransId="{141EA18C-6879-4715-A29F-6E9381874A2F}"/>
    <dgm:cxn modelId="{7D510DBF-20EF-4941-8742-F5878754E241}" type="presOf" srcId="{7F052B3C-0CEE-4A2C-BF27-78184821C4DD}" destId="{35480E72-C221-4713-AEA1-DEB817EFEDA2}" srcOrd="0" destOrd="0" presId="urn:microsoft.com/office/officeart/2008/layout/PictureStrips"/>
    <dgm:cxn modelId="{1525E466-167E-4B73-A960-69EED134D3F1}" srcId="{4FA2310A-0BCA-4DB7-9411-23F254C398F3}" destId="{37CC916F-202B-48B0-BC32-18A28FF6E0CC}" srcOrd="1" destOrd="0" parTransId="{A0FD28B8-B1C8-4EBA-B9A3-8FD87310D08C}" sibTransId="{20AA49C5-3CF3-4752-9578-2086EAABED35}"/>
    <dgm:cxn modelId="{FE74B99B-1B1B-486C-A0E7-1BD631298D03}" type="presOf" srcId="{37CC916F-202B-48B0-BC32-18A28FF6E0CC}" destId="{B39E9538-D445-4F41-A7D2-B8E6661B1132}" srcOrd="0" destOrd="0" presId="urn:microsoft.com/office/officeart/2008/layout/PictureStrips"/>
    <dgm:cxn modelId="{E0EF685F-9F6A-47C4-894A-81B35740182B}" type="presOf" srcId="{4FA2310A-0BCA-4DB7-9411-23F254C398F3}" destId="{BF616B1F-CCDA-4C4A-95A8-0B8A36803EE9}" srcOrd="0" destOrd="0" presId="urn:microsoft.com/office/officeart/2008/layout/PictureStrips"/>
    <dgm:cxn modelId="{CE148F97-BD10-4AB6-BC88-65C0E2D1F1F1}" type="presParOf" srcId="{BF616B1F-CCDA-4C4A-95A8-0B8A36803EE9}" destId="{7D5C6370-C9E4-4CD4-8922-B1D72ABA1115}" srcOrd="0" destOrd="0" presId="urn:microsoft.com/office/officeart/2008/layout/PictureStrips"/>
    <dgm:cxn modelId="{D92C4781-4CC7-42B6-9286-9CA48FB4E0DD}" type="presParOf" srcId="{7D5C6370-C9E4-4CD4-8922-B1D72ABA1115}" destId="{35480E72-C221-4713-AEA1-DEB817EFEDA2}" srcOrd="0" destOrd="0" presId="urn:microsoft.com/office/officeart/2008/layout/PictureStrips"/>
    <dgm:cxn modelId="{76A2EBDD-E102-433F-83C3-BE42ED97F2CC}" type="presParOf" srcId="{7D5C6370-C9E4-4CD4-8922-B1D72ABA1115}" destId="{1C8E45E8-9F76-4A4B-8835-D01569C75E99}" srcOrd="1" destOrd="0" presId="urn:microsoft.com/office/officeart/2008/layout/PictureStrips"/>
    <dgm:cxn modelId="{2482F928-8B91-48E3-B92A-12957AB806DE}" type="presParOf" srcId="{BF616B1F-CCDA-4C4A-95A8-0B8A36803EE9}" destId="{647A1D3F-4E0B-476B-A321-D9CE112215C4}" srcOrd="1" destOrd="0" presId="urn:microsoft.com/office/officeart/2008/layout/PictureStrips"/>
    <dgm:cxn modelId="{E9E73267-61C8-430E-B8DF-5AC2EBE58B2B}" type="presParOf" srcId="{BF616B1F-CCDA-4C4A-95A8-0B8A36803EE9}" destId="{FA9A0005-7F66-4FB1-8D7E-845B07565FAC}" srcOrd="2" destOrd="0" presId="urn:microsoft.com/office/officeart/2008/layout/PictureStrips"/>
    <dgm:cxn modelId="{24F82F85-2BDD-42C5-B386-451FFAFB3A0E}" type="presParOf" srcId="{FA9A0005-7F66-4FB1-8D7E-845B07565FAC}" destId="{B39E9538-D445-4F41-A7D2-B8E6661B1132}" srcOrd="0" destOrd="0" presId="urn:microsoft.com/office/officeart/2008/layout/PictureStrips"/>
    <dgm:cxn modelId="{10B7BBC8-83AE-4C35-A238-B1FF8E9938A3}" type="presParOf" srcId="{FA9A0005-7F66-4FB1-8D7E-845B07565FAC}" destId="{D164E58F-BADB-4776-9B09-3CDDBF9701E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70D8F4-E61C-4924-BE6B-667C67E550E6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9EAB9BF4-2705-40D4-8B92-F379D3AC3D43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uk-UA" sz="2800" b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Програма «Росток»</a:t>
          </a:r>
          <a:endParaRPr lang="uk-UA" sz="2800" b="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26A5B0F9-ECD0-4162-921D-71E1D09FCD69}" type="parTrans" cxnId="{B36D39E6-EE57-4B0F-A8FB-5CB98A03684E}">
      <dgm:prSet/>
      <dgm:spPr/>
      <dgm:t>
        <a:bodyPr/>
        <a:lstStyle/>
        <a:p>
          <a:endParaRPr lang="uk-UA"/>
        </a:p>
      </dgm:t>
    </dgm:pt>
    <dgm:pt modelId="{2A7254F6-F05F-4D1C-8513-7E36A626BE0F}" type="sibTrans" cxnId="{B36D39E6-EE57-4B0F-A8FB-5CB98A03684E}">
      <dgm:prSet/>
      <dgm:spPr/>
      <dgm:t>
        <a:bodyPr/>
        <a:lstStyle/>
        <a:p>
          <a:endParaRPr lang="uk-UA"/>
        </a:p>
      </dgm:t>
    </dgm:pt>
    <dgm:pt modelId="{7B08DFF5-20AF-4E23-9861-9C7F2CCA8FAF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uk-UA" sz="2800" b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Програма «Інтелект України»</a:t>
          </a:r>
          <a:endParaRPr lang="uk-UA" sz="2800" b="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29F30F3C-D34B-4F82-8B85-DEE28B3BC15E}" type="parTrans" cxnId="{52753266-FAEA-4C3B-9BDA-793A5D51DE11}">
      <dgm:prSet/>
      <dgm:spPr/>
      <dgm:t>
        <a:bodyPr/>
        <a:lstStyle/>
        <a:p>
          <a:endParaRPr lang="uk-UA"/>
        </a:p>
      </dgm:t>
    </dgm:pt>
    <dgm:pt modelId="{7CC3F2B5-B3DB-4429-9040-D4A448259790}" type="sibTrans" cxnId="{52753266-FAEA-4C3B-9BDA-793A5D51DE11}">
      <dgm:prSet/>
      <dgm:spPr/>
      <dgm:t>
        <a:bodyPr/>
        <a:lstStyle/>
        <a:p>
          <a:endParaRPr lang="uk-UA"/>
        </a:p>
      </dgm:t>
    </dgm:pt>
    <dgm:pt modelId="{ABC0BB93-4CD4-4C09-AB48-5ED4C0BA6A5B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uk-UA" sz="2800" b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Програма «НУШ»</a:t>
          </a:r>
          <a:endParaRPr lang="uk-UA" sz="2800" b="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8C5CAAC6-5A99-4FE7-95CB-451A5A4F8803}" type="parTrans" cxnId="{7F46D934-2048-4F05-B76B-071C3CBFB5FE}">
      <dgm:prSet/>
      <dgm:spPr/>
      <dgm:t>
        <a:bodyPr/>
        <a:lstStyle/>
        <a:p>
          <a:endParaRPr lang="uk-UA"/>
        </a:p>
      </dgm:t>
    </dgm:pt>
    <dgm:pt modelId="{04F777DE-9A6B-4BDE-B315-451D811FDF59}" type="sibTrans" cxnId="{7F46D934-2048-4F05-B76B-071C3CBFB5FE}">
      <dgm:prSet/>
      <dgm:spPr/>
      <dgm:t>
        <a:bodyPr/>
        <a:lstStyle/>
        <a:p>
          <a:endParaRPr lang="uk-UA"/>
        </a:p>
      </dgm:t>
    </dgm:pt>
    <dgm:pt modelId="{9220CB05-2789-4D80-8F6F-6CF99F51CD85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b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Типова освітня програма зі змінами та доповненнями для учнів 5 – 9 класів </a:t>
          </a:r>
          <a:endParaRPr lang="uk-UA" b="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FB1C974B-8AC6-4D3B-A252-67C8583DF1C0}" type="parTrans" cxnId="{2DEB722B-9E62-40BE-8E7F-318C41760A6F}">
      <dgm:prSet/>
      <dgm:spPr/>
      <dgm:t>
        <a:bodyPr/>
        <a:lstStyle/>
        <a:p>
          <a:endParaRPr lang="uk-UA"/>
        </a:p>
      </dgm:t>
    </dgm:pt>
    <dgm:pt modelId="{9E52F681-B679-4DE0-B3F5-5647CDBE9192}" type="sibTrans" cxnId="{2DEB722B-9E62-40BE-8E7F-318C41760A6F}">
      <dgm:prSet/>
      <dgm:spPr/>
      <dgm:t>
        <a:bodyPr/>
        <a:lstStyle/>
        <a:p>
          <a:endParaRPr lang="uk-UA"/>
        </a:p>
      </dgm:t>
    </dgm:pt>
    <dgm:pt modelId="{5973C978-4AE4-4F22-977B-A7719188A450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ru-RU" b="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Типова освітня програма зі змінами та доповненнями для учнів 10 – 11 класів</a:t>
          </a:r>
          <a:endParaRPr lang="uk-UA" b="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C9513D64-63BB-4370-BD4B-76234E45F11C}" type="parTrans" cxnId="{3B0CD30A-B991-4B88-9923-D682BB966718}">
      <dgm:prSet/>
      <dgm:spPr/>
      <dgm:t>
        <a:bodyPr/>
        <a:lstStyle/>
        <a:p>
          <a:endParaRPr lang="uk-UA"/>
        </a:p>
      </dgm:t>
    </dgm:pt>
    <dgm:pt modelId="{E38B0B43-A099-41BD-8BD3-0452F5BF541A}" type="sibTrans" cxnId="{3B0CD30A-B991-4B88-9923-D682BB966718}">
      <dgm:prSet/>
      <dgm:spPr/>
      <dgm:t>
        <a:bodyPr/>
        <a:lstStyle/>
        <a:p>
          <a:endParaRPr lang="uk-UA"/>
        </a:p>
      </dgm:t>
    </dgm:pt>
    <dgm:pt modelId="{134282A6-7103-4D15-ADDC-6D82D45B33B5}" type="pres">
      <dgm:prSet presAssocID="{5570D8F4-E61C-4924-BE6B-667C67E550E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4D24ABCF-F429-40AC-9CD6-48A78B8A469D}" type="pres">
      <dgm:prSet presAssocID="{9EAB9BF4-2705-40D4-8B92-F379D3AC3D43}" presName="comp" presStyleCnt="0"/>
      <dgm:spPr/>
    </dgm:pt>
    <dgm:pt modelId="{D10CDFA8-47B2-4644-9C10-A38D852493F7}" type="pres">
      <dgm:prSet presAssocID="{9EAB9BF4-2705-40D4-8B92-F379D3AC3D43}" presName="box" presStyleLbl="node1" presStyleIdx="0" presStyleCnt="5"/>
      <dgm:spPr/>
      <dgm:t>
        <a:bodyPr/>
        <a:lstStyle/>
        <a:p>
          <a:endParaRPr lang="uk-UA"/>
        </a:p>
      </dgm:t>
    </dgm:pt>
    <dgm:pt modelId="{F79B926D-F4C8-459D-92B4-DF7EF8F3E50A}" type="pres">
      <dgm:prSet presAssocID="{9EAB9BF4-2705-40D4-8B92-F379D3AC3D43}" presName="img" presStyleLbl="fgImgPlace1" presStyleIdx="0" presStyleCnt="5" custScaleY="12652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288478F1-330B-4E16-B567-B76CCCE72802}" type="pres">
      <dgm:prSet presAssocID="{9EAB9BF4-2705-40D4-8B92-F379D3AC3D43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CE795CF-C074-4608-BA32-288F5FBC8D07}" type="pres">
      <dgm:prSet presAssocID="{2A7254F6-F05F-4D1C-8513-7E36A626BE0F}" presName="spacer" presStyleCnt="0"/>
      <dgm:spPr/>
    </dgm:pt>
    <dgm:pt modelId="{3C171BE1-C61B-4CA0-8BF9-F586E934F3A7}" type="pres">
      <dgm:prSet presAssocID="{7B08DFF5-20AF-4E23-9861-9C7F2CCA8FAF}" presName="comp" presStyleCnt="0"/>
      <dgm:spPr/>
    </dgm:pt>
    <dgm:pt modelId="{8212023E-A976-49E0-BB13-0409BDE7D0F4}" type="pres">
      <dgm:prSet presAssocID="{7B08DFF5-20AF-4E23-9861-9C7F2CCA8FAF}" presName="box" presStyleLbl="node1" presStyleIdx="1" presStyleCnt="5"/>
      <dgm:spPr/>
      <dgm:t>
        <a:bodyPr/>
        <a:lstStyle/>
        <a:p>
          <a:endParaRPr lang="uk-UA"/>
        </a:p>
      </dgm:t>
    </dgm:pt>
    <dgm:pt modelId="{CF8AB5F2-FA98-4BDD-8B3E-1F47A96319F8}" type="pres">
      <dgm:prSet presAssocID="{7B08DFF5-20AF-4E23-9861-9C7F2CCA8FAF}" presName="img" presStyleLbl="fgImgPlace1" presStyleIdx="1" presStyleCnt="5" custScaleX="100908" custScaleY="11793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2000" b="-52000"/>
          </a:stretch>
        </a:blipFill>
      </dgm:spPr>
    </dgm:pt>
    <dgm:pt modelId="{8E35A480-6546-4E07-82FA-609A37EB3CBF}" type="pres">
      <dgm:prSet presAssocID="{7B08DFF5-20AF-4E23-9861-9C7F2CCA8FAF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44EAD4D-4469-4866-9691-9BB1809333BD}" type="pres">
      <dgm:prSet presAssocID="{7CC3F2B5-B3DB-4429-9040-D4A448259790}" presName="spacer" presStyleCnt="0"/>
      <dgm:spPr/>
    </dgm:pt>
    <dgm:pt modelId="{45C17F3A-A138-4C36-89A3-80A2653EE0E9}" type="pres">
      <dgm:prSet presAssocID="{ABC0BB93-4CD4-4C09-AB48-5ED4C0BA6A5B}" presName="comp" presStyleCnt="0"/>
      <dgm:spPr/>
    </dgm:pt>
    <dgm:pt modelId="{F2E29F5A-9141-45B5-9674-E7511A194EA8}" type="pres">
      <dgm:prSet presAssocID="{ABC0BB93-4CD4-4C09-AB48-5ED4C0BA6A5B}" presName="box" presStyleLbl="node1" presStyleIdx="2" presStyleCnt="5"/>
      <dgm:spPr/>
      <dgm:t>
        <a:bodyPr/>
        <a:lstStyle/>
        <a:p>
          <a:endParaRPr lang="uk-UA"/>
        </a:p>
      </dgm:t>
    </dgm:pt>
    <dgm:pt modelId="{57D67F14-FDA2-4610-BB96-00E6241E36CA}" type="pres">
      <dgm:prSet presAssocID="{ABC0BB93-4CD4-4C09-AB48-5ED4C0BA6A5B}" presName="img" presStyleLbl="fgImgPlace1" presStyleIdx="2" presStyleCnt="5" custScaleX="102158" custScaleY="12333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9E730359-B281-44B9-B201-AD0675415C5E}" type="pres">
      <dgm:prSet presAssocID="{ABC0BB93-4CD4-4C09-AB48-5ED4C0BA6A5B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0A810B4-68BD-4F98-B6DF-43593E9CC78C}" type="pres">
      <dgm:prSet presAssocID="{04F777DE-9A6B-4BDE-B315-451D811FDF59}" presName="spacer" presStyleCnt="0"/>
      <dgm:spPr/>
    </dgm:pt>
    <dgm:pt modelId="{6C123384-DBE6-476D-86B8-254DB6A633EA}" type="pres">
      <dgm:prSet presAssocID="{9220CB05-2789-4D80-8F6F-6CF99F51CD85}" presName="comp" presStyleCnt="0"/>
      <dgm:spPr/>
    </dgm:pt>
    <dgm:pt modelId="{4805E95F-C928-46F9-A9B4-726F7D04FA20}" type="pres">
      <dgm:prSet presAssocID="{9220CB05-2789-4D80-8F6F-6CF99F51CD85}" presName="box" presStyleLbl="node1" presStyleIdx="3" presStyleCnt="5"/>
      <dgm:spPr/>
      <dgm:t>
        <a:bodyPr/>
        <a:lstStyle/>
        <a:p>
          <a:endParaRPr lang="uk-UA"/>
        </a:p>
      </dgm:t>
    </dgm:pt>
    <dgm:pt modelId="{94B1F283-AB8D-45DA-8A49-DE21259777B4}" type="pres">
      <dgm:prSet presAssocID="{9220CB05-2789-4D80-8F6F-6CF99F51CD85}" presName="img" presStyleLbl="fgImgPlace1" presStyleIdx="3" presStyleCnt="5" custScaleX="100908" custScaleY="129381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AF4E03B2-08DE-4EDD-8B78-30B329FEBF67}" type="pres">
      <dgm:prSet presAssocID="{9220CB05-2789-4D80-8F6F-6CF99F51CD85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27B2F85-B9A0-456A-A47C-6AB9A6E262D3}" type="pres">
      <dgm:prSet presAssocID="{9E52F681-B679-4DE0-B3F5-5647CDBE9192}" presName="spacer" presStyleCnt="0"/>
      <dgm:spPr/>
    </dgm:pt>
    <dgm:pt modelId="{8DDE5CAF-70DD-46D0-8F52-854A18E37F71}" type="pres">
      <dgm:prSet presAssocID="{5973C978-4AE4-4F22-977B-A7719188A450}" presName="comp" presStyleCnt="0"/>
      <dgm:spPr/>
    </dgm:pt>
    <dgm:pt modelId="{C2FD794E-F750-4E4E-A849-45430D28B7CC}" type="pres">
      <dgm:prSet presAssocID="{5973C978-4AE4-4F22-977B-A7719188A450}" presName="box" presStyleLbl="node1" presStyleIdx="4" presStyleCnt="5"/>
      <dgm:spPr/>
      <dgm:t>
        <a:bodyPr/>
        <a:lstStyle/>
        <a:p>
          <a:endParaRPr lang="uk-UA"/>
        </a:p>
      </dgm:t>
    </dgm:pt>
    <dgm:pt modelId="{A68C37EF-3559-4BB8-A221-DA4B304E741C}" type="pres">
      <dgm:prSet presAssocID="{5973C978-4AE4-4F22-977B-A7719188A450}" presName="img" presStyleLbl="fgImgPlace1" presStyleIdx="4" presStyleCnt="5" custScaleX="100908" custScaleY="12920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5433B61D-F829-4828-9F04-B2CFCEC35497}" type="pres">
      <dgm:prSet presAssocID="{5973C978-4AE4-4F22-977B-A7719188A450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36D39E6-EE57-4B0F-A8FB-5CB98A03684E}" srcId="{5570D8F4-E61C-4924-BE6B-667C67E550E6}" destId="{9EAB9BF4-2705-40D4-8B92-F379D3AC3D43}" srcOrd="0" destOrd="0" parTransId="{26A5B0F9-ECD0-4162-921D-71E1D09FCD69}" sibTransId="{2A7254F6-F05F-4D1C-8513-7E36A626BE0F}"/>
    <dgm:cxn modelId="{3B0CD30A-B991-4B88-9923-D682BB966718}" srcId="{5570D8F4-E61C-4924-BE6B-667C67E550E6}" destId="{5973C978-4AE4-4F22-977B-A7719188A450}" srcOrd="4" destOrd="0" parTransId="{C9513D64-63BB-4370-BD4B-76234E45F11C}" sibTransId="{E38B0B43-A099-41BD-8BD3-0452F5BF541A}"/>
    <dgm:cxn modelId="{9C6F8AF9-873E-4494-9C3D-8EF9992F2436}" type="presOf" srcId="{5973C978-4AE4-4F22-977B-A7719188A450}" destId="{C2FD794E-F750-4E4E-A849-45430D28B7CC}" srcOrd="0" destOrd="0" presId="urn:microsoft.com/office/officeart/2005/8/layout/vList4"/>
    <dgm:cxn modelId="{410DB509-85F3-45D3-93B8-CABCE9EE42C9}" type="presOf" srcId="{ABC0BB93-4CD4-4C09-AB48-5ED4C0BA6A5B}" destId="{9E730359-B281-44B9-B201-AD0675415C5E}" srcOrd="1" destOrd="0" presId="urn:microsoft.com/office/officeart/2005/8/layout/vList4"/>
    <dgm:cxn modelId="{DBB0B18B-5CD9-4B74-9E22-22B040B33E58}" type="presOf" srcId="{9220CB05-2789-4D80-8F6F-6CF99F51CD85}" destId="{4805E95F-C928-46F9-A9B4-726F7D04FA20}" srcOrd="0" destOrd="0" presId="urn:microsoft.com/office/officeart/2005/8/layout/vList4"/>
    <dgm:cxn modelId="{7F46D934-2048-4F05-B76B-071C3CBFB5FE}" srcId="{5570D8F4-E61C-4924-BE6B-667C67E550E6}" destId="{ABC0BB93-4CD4-4C09-AB48-5ED4C0BA6A5B}" srcOrd="2" destOrd="0" parTransId="{8C5CAAC6-5A99-4FE7-95CB-451A5A4F8803}" sibTransId="{04F777DE-9A6B-4BDE-B315-451D811FDF59}"/>
    <dgm:cxn modelId="{4C7B06FC-76AC-49C3-8171-02FC57595B0F}" type="presOf" srcId="{9220CB05-2789-4D80-8F6F-6CF99F51CD85}" destId="{AF4E03B2-08DE-4EDD-8B78-30B329FEBF67}" srcOrd="1" destOrd="0" presId="urn:microsoft.com/office/officeart/2005/8/layout/vList4"/>
    <dgm:cxn modelId="{52753266-FAEA-4C3B-9BDA-793A5D51DE11}" srcId="{5570D8F4-E61C-4924-BE6B-667C67E550E6}" destId="{7B08DFF5-20AF-4E23-9861-9C7F2CCA8FAF}" srcOrd="1" destOrd="0" parTransId="{29F30F3C-D34B-4F82-8B85-DEE28B3BC15E}" sibTransId="{7CC3F2B5-B3DB-4429-9040-D4A448259790}"/>
    <dgm:cxn modelId="{BEF76E34-C1B2-4CE7-9721-7840437F6E2A}" type="presOf" srcId="{5570D8F4-E61C-4924-BE6B-667C67E550E6}" destId="{134282A6-7103-4D15-ADDC-6D82D45B33B5}" srcOrd="0" destOrd="0" presId="urn:microsoft.com/office/officeart/2005/8/layout/vList4"/>
    <dgm:cxn modelId="{0A5FF6F3-657D-4E8F-BE65-07ADE82C8BE2}" type="presOf" srcId="{9EAB9BF4-2705-40D4-8B92-F379D3AC3D43}" destId="{288478F1-330B-4E16-B567-B76CCCE72802}" srcOrd="1" destOrd="0" presId="urn:microsoft.com/office/officeart/2005/8/layout/vList4"/>
    <dgm:cxn modelId="{826B3D4D-F95D-461F-BFD5-074DED38D2FD}" type="presOf" srcId="{5973C978-4AE4-4F22-977B-A7719188A450}" destId="{5433B61D-F829-4828-9F04-B2CFCEC35497}" srcOrd="1" destOrd="0" presId="urn:microsoft.com/office/officeart/2005/8/layout/vList4"/>
    <dgm:cxn modelId="{0B50ED62-04E7-46C1-BB1C-87711E8BDCD1}" type="presOf" srcId="{9EAB9BF4-2705-40D4-8B92-F379D3AC3D43}" destId="{D10CDFA8-47B2-4644-9C10-A38D852493F7}" srcOrd="0" destOrd="0" presId="urn:microsoft.com/office/officeart/2005/8/layout/vList4"/>
    <dgm:cxn modelId="{A69D16C4-4A60-47D2-914C-21452EB043F6}" type="presOf" srcId="{7B08DFF5-20AF-4E23-9861-9C7F2CCA8FAF}" destId="{8E35A480-6546-4E07-82FA-609A37EB3CBF}" srcOrd="1" destOrd="0" presId="urn:microsoft.com/office/officeart/2005/8/layout/vList4"/>
    <dgm:cxn modelId="{2DEB722B-9E62-40BE-8E7F-318C41760A6F}" srcId="{5570D8F4-E61C-4924-BE6B-667C67E550E6}" destId="{9220CB05-2789-4D80-8F6F-6CF99F51CD85}" srcOrd="3" destOrd="0" parTransId="{FB1C974B-8AC6-4D3B-A252-67C8583DF1C0}" sibTransId="{9E52F681-B679-4DE0-B3F5-5647CDBE9192}"/>
    <dgm:cxn modelId="{789ECFD4-1F0C-4CE8-BB5D-850347C64749}" type="presOf" srcId="{ABC0BB93-4CD4-4C09-AB48-5ED4C0BA6A5B}" destId="{F2E29F5A-9141-45B5-9674-E7511A194EA8}" srcOrd="0" destOrd="0" presId="urn:microsoft.com/office/officeart/2005/8/layout/vList4"/>
    <dgm:cxn modelId="{93027DD6-64F9-4536-9EEB-4D23DB228003}" type="presOf" srcId="{7B08DFF5-20AF-4E23-9861-9C7F2CCA8FAF}" destId="{8212023E-A976-49E0-BB13-0409BDE7D0F4}" srcOrd="0" destOrd="0" presId="urn:microsoft.com/office/officeart/2005/8/layout/vList4"/>
    <dgm:cxn modelId="{A62F4EDC-98EA-4CF5-A5D5-613E96515399}" type="presParOf" srcId="{134282A6-7103-4D15-ADDC-6D82D45B33B5}" destId="{4D24ABCF-F429-40AC-9CD6-48A78B8A469D}" srcOrd="0" destOrd="0" presId="urn:microsoft.com/office/officeart/2005/8/layout/vList4"/>
    <dgm:cxn modelId="{DE4BB199-59D1-462C-9975-B9F1DA38043E}" type="presParOf" srcId="{4D24ABCF-F429-40AC-9CD6-48A78B8A469D}" destId="{D10CDFA8-47B2-4644-9C10-A38D852493F7}" srcOrd="0" destOrd="0" presId="urn:microsoft.com/office/officeart/2005/8/layout/vList4"/>
    <dgm:cxn modelId="{642B5D7A-5A16-4152-ADE2-77CCB7B7A273}" type="presParOf" srcId="{4D24ABCF-F429-40AC-9CD6-48A78B8A469D}" destId="{F79B926D-F4C8-459D-92B4-DF7EF8F3E50A}" srcOrd="1" destOrd="0" presId="urn:microsoft.com/office/officeart/2005/8/layout/vList4"/>
    <dgm:cxn modelId="{FD8FBC8D-5441-4CFA-9907-429463DFA0D2}" type="presParOf" srcId="{4D24ABCF-F429-40AC-9CD6-48A78B8A469D}" destId="{288478F1-330B-4E16-B567-B76CCCE72802}" srcOrd="2" destOrd="0" presId="urn:microsoft.com/office/officeart/2005/8/layout/vList4"/>
    <dgm:cxn modelId="{2DBCB292-75C7-43FC-8BBB-62BDA1DA8158}" type="presParOf" srcId="{134282A6-7103-4D15-ADDC-6D82D45B33B5}" destId="{5CE795CF-C074-4608-BA32-288F5FBC8D07}" srcOrd="1" destOrd="0" presId="urn:microsoft.com/office/officeart/2005/8/layout/vList4"/>
    <dgm:cxn modelId="{17F2BBEE-FECE-4156-B1A1-AC3DE7B4A83A}" type="presParOf" srcId="{134282A6-7103-4D15-ADDC-6D82D45B33B5}" destId="{3C171BE1-C61B-4CA0-8BF9-F586E934F3A7}" srcOrd="2" destOrd="0" presId="urn:microsoft.com/office/officeart/2005/8/layout/vList4"/>
    <dgm:cxn modelId="{BDB294CA-65D9-41D1-98E2-3E570A73D77C}" type="presParOf" srcId="{3C171BE1-C61B-4CA0-8BF9-F586E934F3A7}" destId="{8212023E-A976-49E0-BB13-0409BDE7D0F4}" srcOrd="0" destOrd="0" presId="urn:microsoft.com/office/officeart/2005/8/layout/vList4"/>
    <dgm:cxn modelId="{6DE01771-01C2-49A0-BE7F-88C7BEAD3574}" type="presParOf" srcId="{3C171BE1-C61B-4CA0-8BF9-F586E934F3A7}" destId="{CF8AB5F2-FA98-4BDD-8B3E-1F47A96319F8}" srcOrd="1" destOrd="0" presId="urn:microsoft.com/office/officeart/2005/8/layout/vList4"/>
    <dgm:cxn modelId="{679128F9-99D7-484A-A14E-39A55A5CAB26}" type="presParOf" srcId="{3C171BE1-C61B-4CA0-8BF9-F586E934F3A7}" destId="{8E35A480-6546-4E07-82FA-609A37EB3CBF}" srcOrd="2" destOrd="0" presId="urn:microsoft.com/office/officeart/2005/8/layout/vList4"/>
    <dgm:cxn modelId="{8DE724B8-CA18-4FAB-929B-80EA50DE4BB4}" type="presParOf" srcId="{134282A6-7103-4D15-ADDC-6D82D45B33B5}" destId="{844EAD4D-4469-4866-9691-9BB1809333BD}" srcOrd="3" destOrd="0" presId="urn:microsoft.com/office/officeart/2005/8/layout/vList4"/>
    <dgm:cxn modelId="{97A61BCE-6308-4368-B40B-5811FD96A689}" type="presParOf" srcId="{134282A6-7103-4D15-ADDC-6D82D45B33B5}" destId="{45C17F3A-A138-4C36-89A3-80A2653EE0E9}" srcOrd="4" destOrd="0" presId="urn:microsoft.com/office/officeart/2005/8/layout/vList4"/>
    <dgm:cxn modelId="{37ACF257-6905-4E6D-9561-8EC37324D1A1}" type="presParOf" srcId="{45C17F3A-A138-4C36-89A3-80A2653EE0E9}" destId="{F2E29F5A-9141-45B5-9674-E7511A194EA8}" srcOrd="0" destOrd="0" presId="urn:microsoft.com/office/officeart/2005/8/layout/vList4"/>
    <dgm:cxn modelId="{794255E0-AEFF-4FD0-BAC1-C8D30AA5704E}" type="presParOf" srcId="{45C17F3A-A138-4C36-89A3-80A2653EE0E9}" destId="{57D67F14-FDA2-4610-BB96-00E6241E36CA}" srcOrd="1" destOrd="0" presId="urn:microsoft.com/office/officeart/2005/8/layout/vList4"/>
    <dgm:cxn modelId="{C2743A16-D7A4-4EB2-B859-61B45500AF63}" type="presParOf" srcId="{45C17F3A-A138-4C36-89A3-80A2653EE0E9}" destId="{9E730359-B281-44B9-B201-AD0675415C5E}" srcOrd="2" destOrd="0" presId="urn:microsoft.com/office/officeart/2005/8/layout/vList4"/>
    <dgm:cxn modelId="{F19C9BE0-9C6A-4E50-831F-D4632A3520BE}" type="presParOf" srcId="{134282A6-7103-4D15-ADDC-6D82D45B33B5}" destId="{30A810B4-68BD-4F98-B6DF-43593E9CC78C}" srcOrd="5" destOrd="0" presId="urn:microsoft.com/office/officeart/2005/8/layout/vList4"/>
    <dgm:cxn modelId="{4CAF6BC1-7587-41E6-B466-9DA94B5567FF}" type="presParOf" srcId="{134282A6-7103-4D15-ADDC-6D82D45B33B5}" destId="{6C123384-DBE6-476D-86B8-254DB6A633EA}" srcOrd="6" destOrd="0" presId="urn:microsoft.com/office/officeart/2005/8/layout/vList4"/>
    <dgm:cxn modelId="{43B351F1-904C-4127-AF36-E901CE6FB35C}" type="presParOf" srcId="{6C123384-DBE6-476D-86B8-254DB6A633EA}" destId="{4805E95F-C928-46F9-A9B4-726F7D04FA20}" srcOrd="0" destOrd="0" presId="urn:microsoft.com/office/officeart/2005/8/layout/vList4"/>
    <dgm:cxn modelId="{D24738AB-BAAE-43B0-A278-F0C2AAA91592}" type="presParOf" srcId="{6C123384-DBE6-476D-86B8-254DB6A633EA}" destId="{94B1F283-AB8D-45DA-8A49-DE21259777B4}" srcOrd="1" destOrd="0" presId="urn:microsoft.com/office/officeart/2005/8/layout/vList4"/>
    <dgm:cxn modelId="{7110A8DF-442E-49E9-8457-74C123AF3D10}" type="presParOf" srcId="{6C123384-DBE6-476D-86B8-254DB6A633EA}" destId="{AF4E03B2-08DE-4EDD-8B78-30B329FEBF67}" srcOrd="2" destOrd="0" presId="urn:microsoft.com/office/officeart/2005/8/layout/vList4"/>
    <dgm:cxn modelId="{B153B8E2-689E-472D-949C-8D961F93B609}" type="presParOf" srcId="{134282A6-7103-4D15-ADDC-6D82D45B33B5}" destId="{227B2F85-B9A0-456A-A47C-6AB9A6E262D3}" srcOrd="7" destOrd="0" presId="urn:microsoft.com/office/officeart/2005/8/layout/vList4"/>
    <dgm:cxn modelId="{461B7831-26DF-4365-BBF9-FD042745EB03}" type="presParOf" srcId="{134282A6-7103-4D15-ADDC-6D82D45B33B5}" destId="{8DDE5CAF-70DD-46D0-8F52-854A18E37F71}" srcOrd="8" destOrd="0" presId="urn:microsoft.com/office/officeart/2005/8/layout/vList4"/>
    <dgm:cxn modelId="{EA6B4F80-83A9-420A-B5BF-DE642DFB0EBB}" type="presParOf" srcId="{8DDE5CAF-70DD-46D0-8F52-854A18E37F71}" destId="{C2FD794E-F750-4E4E-A849-45430D28B7CC}" srcOrd="0" destOrd="0" presId="urn:microsoft.com/office/officeart/2005/8/layout/vList4"/>
    <dgm:cxn modelId="{B7E23EF2-D625-481C-A5D2-232E7F33C182}" type="presParOf" srcId="{8DDE5CAF-70DD-46D0-8F52-854A18E37F71}" destId="{A68C37EF-3559-4BB8-A221-DA4B304E741C}" srcOrd="1" destOrd="0" presId="urn:microsoft.com/office/officeart/2005/8/layout/vList4"/>
    <dgm:cxn modelId="{63422167-6DEF-41DD-9503-8F3122488268}" type="presParOf" srcId="{8DDE5CAF-70DD-46D0-8F52-854A18E37F71}" destId="{5433B61D-F829-4828-9F04-B2CFCEC3549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D41BD2-CCF0-40AB-A203-3E46A961ACD2}" type="doc">
      <dgm:prSet loTypeId="urn:microsoft.com/office/officeart/2005/8/layout/vList4" loCatId="list" qsTypeId="urn:microsoft.com/office/officeart/2005/8/quickstyle/3d9" qsCatId="3D" csTypeId="urn:microsoft.com/office/officeart/2005/8/colors/accent0_2" csCatId="mainScheme" phldr="1"/>
      <dgm:spPr/>
      <dgm:t>
        <a:bodyPr/>
        <a:lstStyle/>
        <a:p>
          <a:endParaRPr lang="uk-UA"/>
        </a:p>
      </dgm:t>
    </dgm:pt>
    <dgm:pt modelId="{CCFC522A-6E47-43B9-8EF2-74240B45C6BE}">
      <dgm:prSet phldrT="[Текст]" custT="1"/>
      <dgm:spPr/>
      <dgm:t>
        <a:bodyPr/>
        <a:lstStyle/>
        <a:p>
          <a:pPr algn="ctr"/>
          <a:r>
            <a:rPr lang="uk-UA" sz="4000" dirty="0" smtClean="0"/>
            <a:t>Галка Ганна</a:t>
          </a:r>
          <a:endParaRPr lang="uk-UA" sz="4000" dirty="0"/>
        </a:p>
      </dgm:t>
    </dgm:pt>
    <dgm:pt modelId="{AB609DCE-1B4C-4217-BE7D-141746D8D200}" type="parTrans" cxnId="{C37BCAAF-133B-48C6-B9FF-3228774CFEF5}">
      <dgm:prSet/>
      <dgm:spPr/>
      <dgm:t>
        <a:bodyPr/>
        <a:lstStyle/>
        <a:p>
          <a:endParaRPr lang="uk-UA"/>
        </a:p>
      </dgm:t>
    </dgm:pt>
    <dgm:pt modelId="{6260BDD5-8016-4CD9-9EDC-01EC65412352}" type="sibTrans" cxnId="{C37BCAAF-133B-48C6-B9FF-3228774CFEF5}">
      <dgm:prSet/>
      <dgm:spPr/>
      <dgm:t>
        <a:bodyPr/>
        <a:lstStyle/>
        <a:p>
          <a:endParaRPr lang="uk-UA"/>
        </a:p>
      </dgm:t>
    </dgm:pt>
    <dgm:pt modelId="{4DBC48B1-B6D0-49C1-BE87-039D542F6538}">
      <dgm:prSet phldrT="[Текст]" custT="1"/>
      <dgm:spPr/>
      <dgm:t>
        <a:bodyPr/>
        <a:lstStyle/>
        <a:p>
          <a:pPr algn="ctr"/>
          <a:r>
            <a:rPr lang="uk-UA" sz="6500" dirty="0" smtClean="0"/>
            <a:t> </a:t>
          </a:r>
          <a:r>
            <a:rPr lang="uk-UA" sz="4000" dirty="0" smtClean="0"/>
            <a:t>Короткевич Анна</a:t>
          </a:r>
          <a:endParaRPr lang="uk-UA" sz="4000" dirty="0"/>
        </a:p>
      </dgm:t>
    </dgm:pt>
    <dgm:pt modelId="{630C7042-EF53-448B-93D7-5E7C9A9A3099}" type="parTrans" cxnId="{A84AC790-2962-48D9-AA7B-CAA327CB3EB2}">
      <dgm:prSet/>
      <dgm:spPr/>
      <dgm:t>
        <a:bodyPr/>
        <a:lstStyle/>
        <a:p>
          <a:endParaRPr lang="uk-UA"/>
        </a:p>
      </dgm:t>
    </dgm:pt>
    <dgm:pt modelId="{0DBA583E-B1FB-46FA-B05C-A5D4A9A6CB75}" type="sibTrans" cxnId="{A84AC790-2962-48D9-AA7B-CAA327CB3EB2}">
      <dgm:prSet/>
      <dgm:spPr/>
      <dgm:t>
        <a:bodyPr/>
        <a:lstStyle/>
        <a:p>
          <a:endParaRPr lang="uk-UA"/>
        </a:p>
      </dgm:t>
    </dgm:pt>
    <dgm:pt modelId="{0C6B9BE4-4E09-440D-9E48-2E46EF9D47D0}" type="pres">
      <dgm:prSet presAssocID="{38D41BD2-CCF0-40AB-A203-3E46A961ACD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803256E2-8ACF-4AFF-A088-16C4DC7880B0}" type="pres">
      <dgm:prSet presAssocID="{CCFC522A-6E47-43B9-8EF2-74240B45C6BE}" presName="comp" presStyleCnt="0"/>
      <dgm:spPr/>
    </dgm:pt>
    <dgm:pt modelId="{7AFBBFA6-53C6-468A-88D4-54E76F6C6C5B}" type="pres">
      <dgm:prSet presAssocID="{CCFC522A-6E47-43B9-8EF2-74240B45C6BE}" presName="box" presStyleLbl="node1" presStyleIdx="0" presStyleCnt="2"/>
      <dgm:spPr/>
      <dgm:t>
        <a:bodyPr/>
        <a:lstStyle/>
        <a:p>
          <a:endParaRPr lang="uk-UA"/>
        </a:p>
      </dgm:t>
    </dgm:pt>
    <dgm:pt modelId="{79CE926D-D999-4EE0-9B7E-F66A9743CA98}" type="pres">
      <dgm:prSet presAssocID="{CCFC522A-6E47-43B9-8EF2-74240B45C6BE}" presName="img" presStyleLbl="fgImgPlace1" presStyleIdx="0" presStyleCnt="2" custScaleX="13303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E0AE9EF-3CC7-4D66-9CE1-1B5D53E7F71A}" type="pres">
      <dgm:prSet presAssocID="{CCFC522A-6E47-43B9-8EF2-74240B45C6BE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226F71E-48D5-4345-A98C-14E41D9756DB}" type="pres">
      <dgm:prSet presAssocID="{6260BDD5-8016-4CD9-9EDC-01EC65412352}" presName="spacer" presStyleCnt="0"/>
      <dgm:spPr/>
    </dgm:pt>
    <dgm:pt modelId="{C4D82D25-C6CB-486C-A8A5-7A81FA8A8F2A}" type="pres">
      <dgm:prSet presAssocID="{4DBC48B1-B6D0-49C1-BE87-039D542F6538}" presName="comp" presStyleCnt="0"/>
      <dgm:spPr/>
    </dgm:pt>
    <dgm:pt modelId="{FCBC6A85-EF46-40B5-8063-B757F000E833}" type="pres">
      <dgm:prSet presAssocID="{4DBC48B1-B6D0-49C1-BE87-039D542F6538}" presName="box" presStyleLbl="node1" presStyleIdx="1" presStyleCnt="2"/>
      <dgm:spPr/>
      <dgm:t>
        <a:bodyPr/>
        <a:lstStyle/>
        <a:p>
          <a:endParaRPr lang="uk-UA"/>
        </a:p>
      </dgm:t>
    </dgm:pt>
    <dgm:pt modelId="{9C64AFEE-BE9C-441E-AE5E-A457581C46D2}" type="pres">
      <dgm:prSet presAssocID="{4DBC48B1-B6D0-49C1-BE87-039D542F6538}" presName="img" presStyleLbl="fgImgPlace1" presStyleIdx="1" presStyleCnt="2" custScaleX="13417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04D7A0D-7C45-43ED-BA2A-F75E0462E11E}" type="pres">
      <dgm:prSet presAssocID="{4DBC48B1-B6D0-49C1-BE87-039D542F6538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44EF1D7-F3F7-4777-A773-4D1D09991553}" type="presOf" srcId="{38D41BD2-CCF0-40AB-A203-3E46A961ACD2}" destId="{0C6B9BE4-4E09-440D-9E48-2E46EF9D47D0}" srcOrd="0" destOrd="0" presId="urn:microsoft.com/office/officeart/2005/8/layout/vList4"/>
    <dgm:cxn modelId="{CD71EA25-3956-48DC-8458-8BC42D6A35DF}" type="presOf" srcId="{4DBC48B1-B6D0-49C1-BE87-039D542F6538}" destId="{C04D7A0D-7C45-43ED-BA2A-F75E0462E11E}" srcOrd="1" destOrd="0" presId="urn:microsoft.com/office/officeart/2005/8/layout/vList4"/>
    <dgm:cxn modelId="{A7DE2948-56F0-4025-941A-F1DB92939A5B}" type="presOf" srcId="{CCFC522A-6E47-43B9-8EF2-74240B45C6BE}" destId="{5E0AE9EF-3CC7-4D66-9CE1-1B5D53E7F71A}" srcOrd="1" destOrd="0" presId="urn:microsoft.com/office/officeart/2005/8/layout/vList4"/>
    <dgm:cxn modelId="{A84AC790-2962-48D9-AA7B-CAA327CB3EB2}" srcId="{38D41BD2-CCF0-40AB-A203-3E46A961ACD2}" destId="{4DBC48B1-B6D0-49C1-BE87-039D542F6538}" srcOrd="1" destOrd="0" parTransId="{630C7042-EF53-448B-93D7-5E7C9A9A3099}" sibTransId="{0DBA583E-B1FB-46FA-B05C-A5D4A9A6CB75}"/>
    <dgm:cxn modelId="{C37BCAAF-133B-48C6-B9FF-3228774CFEF5}" srcId="{38D41BD2-CCF0-40AB-A203-3E46A961ACD2}" destId="{CCFC522A-6E47-43B9-8EF2-74240B45C6BE}" srcOrd="0" destOrd="0" parTransId="{AB609DCE-1B4C-4217-BE7D-141746D8D200}" sibTransId="{6260BDD5-8016-4CD9-9EDC-01EC65412352}"/>
    <dgm:cxn modelId="{F2686279-A9EA-4486-B26D-62ECDA29D9E8}" type="presOf" srcId="{CCFC522A-6E47-43B9-8EF2-74240B45C6BE}" destId="{7AFBBFA6-53C6-468A-88D4-54E76F6C6C5B}" srcOrd="0" destOrd="0" presId="urn:microsoft.com/office/officeart/2005/8/layout/vList4"/>
    <dgm:cxn modelId="{7F90F876-352C-4446-8120-D05BCBA8D446}" type="presOf" srcId="{4DBC48B1-B6D0-49C1-BE87-039D542F6538}" destId="{FCBC6A85-EF46-40B5-8063-B757F000E833}" srcOrd="0" destOrd="0" presId="urn:microsoft.com/office/officeart/2005/8/layout/vList4"/>
    <dgm:cxn modelId="{E47287AD-7A79-497A-AC85-C9BCA1B5DDC4}" type="presParOf" srcId="{0C6B9BE4-4E09-440D-9E48-2E46EF9D47D0}" destId="{803256E2-8ACF-4AFF-A088-16C4DC7880B0}" srcOrd="0" destOrd="0" presId="urn:microsoft.com/office/officeart/2005/8/layout/vList4"/>
    <dgm:cxn modelId="{43592CA3-0C57-41D0-A459-498BBFE67F5A}" type="presParOf" srcId="{803256E2-8ACF-4AFF-A088-16C4DC7880B0}" destId="{7AFBBFA6-53C6-468A-88D4-54E76F6C6C5B}" srcOrd="0" destOrd="0" presId="urn:microsoft.com/office/officeart/2005/8/layout/vList4"/>
    <dgm:cxn modelId="{365B8FC5-D6D9-4255-A0FC-EF3C99366585}" type="presParOf" srcId="{803256E2-8ACF-4AFF-A088-16C4DC7880B0}" destId="{79CE926D-D999-4EE0-9B7E-F66A9743CA98}" srcOrd="1" destOrd="0" presId="urn:microsoft.com/office/officeart/2005/8/layout/vList4"/>
    <dgm:cxn modelId="{01673DC9-41CF-4566-A8D4-21C4128F0750}" type="presParOf" srcId="{803256E2-8ACF-4AFF-A088-16C4DC7880B0}" destId="{5E0AE9EF-3CC7-4D66-9CE1-1B5D53E7F71A}" srcOrd="2" destOrd="0" presId="urn:microsoft.com/office/officeart/2005/8/layout/vList4"/>
    <dgm:cxn modelId="{C097565A-FFCC-49F6-95A1-4C10E76213EF}" type="presParOf" srcId="{0C6B9BE4-4E09-440D-9E48-2E46EF9D47D0}" destId="{A226F71E-48D5-4345-A98C-14E41D9756DB}" srcOrd="1" destOrd="0" presId="urn:microsoft.com/office/officeart/2005/8/layout/vList4"/>
    <dgm:cxn modelId="{7BA90036-F10E-4EAA-A840-E56687C433EE}" type="presParOf" srcId="{0C6B9BE4-4E09-440D-9E48-2E46EF9D47D0}" destId="{C4D82D25-C6CB-486C-A8A5-7A81FA8A8F2A}" srcOrd="2" destOrd="0" presId="urn:microsoft.com/office/officeart/2005/8/layout/vList4"/>
    <dgm:cxn modelId="{AE8B73A0-3F8E-4F16-8927-B72DFB480CCB}" type="presParOf" srcId="{C4D82D25-C6CB-486C-A8A5-7A81FA8A8F2A}" destId="{FCBC6A85-EF46-40B5-8063-B757F000E833}" srcOrd="0" destOrd="0" presId="urn:microsoft.com/office/officeart/2005/8/layout/vList4"/>
    <dgm:cxn modelId="{DEFC7F11-6970-4CFF-9D69-BB75813F4F28}" type="presParOf" srcId="{C4D82D25-C6CB-486C-A8A5-7A81FA8A8F2A}" destId="{9C64AFEE-BE9C-441E-AE5E-A457581C46D2}" srcOrd="1" destOrd="0" presId="urn:microsoft.com/office/officeart/2005/8/layout/vList4"/>
    <dgm:cxn modelId="{EC69BAD3-1D2D-4A0B-B77D-D3F13840B9E1}" type="presParOf" srcId="{C4D82D25-C6CB-486C-A8A5-7A81FA8A8F2A}" destId="{C04D7A0D-7C45-43ED-BA2A-F75E0462E11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80E72-C221-4713-AEA1-DEB817EFEDA2}">
      <dsp:nvSpPr>
        <dsp:cNvPr id="0" name=""/>
        <dsp:cNvSpPr/>
      </dsp:nvSpPr>
      <dsp:spPr>
        <a:xfrm>
          <a:off x="1132169" y="94276"/>
          <a:ext cx="8548382" cy="267136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408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rPr>
            <a:t>Дати ліцеїстам не тільки знання, уміння та навички, а й сформувати соціально адаптовану та громадсько-активну особистість, яка знайде своє місце в житті, зможе творити позитивні зміни в суспільстві, шляхом упровадження філософії ефективного партнерства та комунікації</a:t>
          </a:r>
          <a:endParaRPr lang="uk-UA" sz="2300" b="0" kern="120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  <a:latin typeface="+mj-lt"/>
          </a:endParaRPr>
        </a:p>
      </dsp:txBody>
      <dsp:txXfrm>
        <a:off x="1132169" y="94276"/>
        <a:ext cx="8548382" cy="2671369"/>
      </dsp:txXfrm>
    </dsp:sp>
    <dsp:sp modelId="{1C8E45E8-9F76-4A4B-8835-D01569C75E99}">
      <dsp:nvSpPr>
        <dsp:cNvPr id="0" name=""/>
        <dsp:cNvSpPr/>
      </dsp:nvSpPr>
      <dsp:spPr>
        <a:xfrm>
          <a:off x="1210789" y="283298"/>
          <a:ext cx="1528317" cy="2024744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9E9538-D445-4F41-A7D2-B8E6661B1132}">
      <dsp:nvSpPr>
        <dsp:cNvPr id="0" name=""/>
        <dsp:cNvSpPr/>
      </dsp:nvSpPr>
      <dsp:spPr>
        <a:xfrm>
          <a:off x="1153505" y="3096673"/>
          <a:ext cx="8548382" cy="267136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408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i="0" kern="120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Щаслива</a:t>
          </a:r>
          <a:r>
            <a:rPr lang="ru-RU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, </a:t>
          </a:r>
          <a:r>
            <a:rPr lang="ru-RU" sz="2300" b="0" i="0" kern="120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самостійна</a:t>
          </a:r>
          <a:r>
            <a:rPr lang="ru-RU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та </a:t>
          </a:r>
          <a:r>
            <a:rPr lang="ru-RU" sz="2300" b="0" i="0" kern="120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наповнена</a:t>
          </a:r>
          <a:r>
            <a:rPr lang="ru-RU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ru-RU" sz="2300" b="0" i="0" kern="120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сенсом</a:t>
          </a:r>
          <a:r>
            <a:rPr lang="ru-RU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ru-RU" sz="2300" b="0" i="0" kern="120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життя</a:t>
          </a:r>
          <a:r>
            <a:rPr lang="ru-RU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ru-RU" sz="2300" b="0" i="0" kern="120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особистість</a:t>
          </a:r>
          <a:r>
            <a:rPr lang="ru-RU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, сформована через </a:t>
          </a:r>
          <a:r>
            <a:rPr lang="ru-RU" sz="2300" b="0" i="0" kern="120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розвиток</a:t>
          </a:r>
          <a:r>
            <a:rPr lang="ru-RU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ru-RU" sz="2300" b="0" i="0" kern="120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мислення</a:t>
          </a:r>
          <a:r>
            <a:rPr lang="ru-RU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, </a:t>
          </a:r>
          <a:r>
            <a:rPr lang="ru-RU" sz="2300" b="0" i="0" kern="120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ціннісних</a:t>
          </a:r>
          <a:r>
            <a:rPr lang="ru-RU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компетентностей </a:t>
          </a:r>
          <a:r>
            <a:rPr lang="ru-RU" sz="2300" b="0" i="0" kern="120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майбутнього</a:t>
          </a:r>
          <a:r>
            <a:rPr lang="ru-RU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та </a:t>
          </a:r>
          <a:r>
            <a:rPr lang="ru-RU" sz="2300" b="0" i="0" kern="120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оволодіння</a:t>
          </a:r>
          <a:r>
            <a:rPr lang="ru-RU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ru-RU" sz="2300" b="0" i="0" kern="120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фундаментальними</a:t>
          </a:r>
          <a:r>
            <a:rPr lang="ru-RU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ru-RU" sz="2300" b="0" i="0" kern="1200" cap="none" spc="0" dirty="0" err="1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знаннями</a:t>
          </a:r>
          <a:r>
            <a:rPr lang="ru-RU" sz="2300" b="0" i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й науками</a:t>
          </a:r>
          <a:endParaRPr lang="ru-RU" sz="2300" b="0" kern="120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1153505" y="3096673"/>
        <a:ext cx="8548382" cy="2671369"/>
      </dsp:txXfrm>
    </dsp:sp>
    <dsp:sp modelId="{D164E58F-BADB-4776-9B09-3CDDBF9701EF}">
      <dsp:nvSpPr>
        <dsp:cNvPr id="0" name=""/>
        <dsp:cNvSpPr/>
      </dsp:nvSpPr>
      <dsp:spPr>
        <a:xfrm>
          <a:off x="1167051" y="3216076"/>
          <a:ext cx="1613662" cy="208381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0CDFA8-47B2-4644-9C10-A38D852493F7}">
      <dsp:nvSpPr>
        <dsp:cNvPr id="0" name=""/>
        <dsp:cNvSpPr/>
      </dsp:nvSpPr>
      <dsp:spPr>
        <a:xfrm>
          <a:off x="0" y="6012"/>
          <a:ext cx="8128000" cy="988218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Програма «Росток»</a:t>
          </a:r>
          <a:endParaRPr lang="uk-UA" sz="2800" b="0" kern="120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1724421" y="6012"/>
        <a:ext cx="6403578" cy="988218"/>
      </dsp:txXfrm>
    </dsp:sp>
    <dsp:sp modelId="{F79B926D-F4C8-459D-92B4-DF7EF8F3E50A}">
      <dsp:nvSpPr>
        <dsp:cNvPr id="0" name=""/>
        <dsp:cNvSpPr/>
      </dsp:nvSpPr>
      <dsp:spPr>
        <a:xfrm>
          <a:off x="98821" y="0"/>
          <a:ext cx="1625600" cy="10002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12023E-A976-49E0-BB13-0409BDE7D0F4}">
      <dsp:nvSpPr>
        <dsp:cNvPr id="0" name=""/>
        <dsp:cNvSpPr/>
      </dsp:nvSpPr>
      <dsp:spPr>
        <a:xfrm>
          <a:off x="0" y="1099065"/>
          <a:ext cx="8128000" cy="988218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Програма «Інтелект України»</a:t>
          </a:r>
          <a:endParaRPr lang="uk-UA" sz="2800" b="0" kern="120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1724421" y="1099065"/>
        <a:ext cx="6403578" cy="988218"/>
      </dsp:txXfrm>
    </dsp:sp>
    <dsp:sp modelId="{CF8AB5F2-FA98-4BDD-8B3E-1F47A96319F8}">
      <dsp:nvSpPr>
        <dsp:cNvPr id="0" name=""/>
        <dsp:cNvSpPr/>
      </dsp:nvSpPr>
      <dsp:spPr>
        <a:xfrm>
          <a:off x="91441" y="1126980"/>
          <a:ext cx="1640360" cy="9323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2000" b="-52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E29F5A-9141-45B5-9674-E7511A194EA8}">
      <dsp:nvSpPr>
        <dsp:cNvPr id="0" name=""/>
        <dsp:cNvSpPr/>
      </dsp:nvSpPr>
      <dsp:spPr>
        <a:xfrm>
          <a:off x="0" y="2186106"/>
          <a:ext cx="8128000" cy="988218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Програма «НУШ»</a:t>
          </a:r>
          <a:endParaRPr lang="uk-UA" sz="2800" b="0" kern="120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1724421" y="2186106"/>
        <a:ext cx="6403578" cy="988218"/>
      </dsp:txXfrm>
    </dsp:sp>
    <dsp:sp modelId="{57D67F14-FDA2-4610-BB96-00E6241E36CA}">
      <dsp:nvSpPr>
        <dsp:cNvPr id="0" name=""/>
        <dsp:cNvSpPr/>
      </dsp:nvSpPr>
      <dsp:spPr>
        <a:xfrm>
          <a:off x="81281" y="2192691"/>
          <a:ext cx="1660680" cy="97504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05E95F-C928-46F9-A9B4-726F7D04FA20}">
      <dsp:nvSpPr>
        <dsp:cNvPr id="0" name=""/>
        <dsp:cNvSpPr/>
      </dsp:nvSpPr>
      <dsp:spPr>
        <a:xfrm>
          <a:off x="0" y="3290464"/>
          <a:ext cx="8128000" cy="988218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Типова освітня програма зі змінами та доповненнями для учнів 5 – 9 класів </a:t>
          </a:r>
          <a:endParaRPr lang="uk-UA" sz="2500" b="0" kern="120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1724421" y="3290464"/>
        <a:ext cx="6403578" cy="988218"/>
      </dsp:txXfrm>
    </dsp:sp>
    <dsp:sp modelId="{94B1F283-AB8D-45DA-8A49-DE21259777B4}">
      <dsp:nvSpPr>
        <dsp:cNvPr id="0" name=""/>
        <dsp:cNvSpPr/>
      </dsp:nvSpPr>
      <dsp:spPr>
        <a:xfrm>
          <a:off x="91441" y="3273146"/>
          <a:ext cx="1640360" cy="102285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FD794E-F750-4E4E-A849-45430D28B7CC}">
      <dsp:nvSpPr>
        <dsp:cNvPr id="0" name=""/>
        <dsp:cNvSpPr/>
      </dsp:nvSpPr>
      <dsp:spPr>
        <a:xfrm>
          <a:off x="0" y="4411432"/>
          <a:ext cx="8128000" cy="988218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kern="1200" cap="none" spc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Типова освітня програма зі змінами та доповненнями для учнів 10 – 11 класів</a:t>
          </a:r>
          <a:endParaRPr lang="uk-UA" sz="2500" b="0" kern="1200" cap="none" spc="0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1724421" y="4411432"/>
        <a:ext cx="6403578" cy="988218"/>
      </dsp:txXfrm>
    </dsp:sp>
    <dsp:sp modelId="{A68C37EF-3559-4BB8-A221-DA4B304E741C}">
      <dsp:nvSpPr>
        <dsp:cNvPr id="0" name=""/>
        <dsp:cNvSpPr/>
      </dsp:nvSpPr>
      <dsp:spPr>
        <a:xfrm>
          <a:off x="91441" y="4394822"/>
          <a:ext cx="1640360" cy="102143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FBBFA6-53C6-468A-88D4-54E76F6C6C5B}">
      <dsp:nvSpPr>
        <dsp:cNvPr id="0" name=""/>
        <dsp:cNvSpPr/>
      </dsp:nvSpPr>
      <dsp:spPr>
        <a:xfrm>
          <a:off x="5269" y="0"/>
          <a:ext cx="8128000" cy="25796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  <a:sp3d extrusionH="28000" prstMaterial="matte"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kern="1200" dirty="0" smtClean="0"/>
            <a:t>Галка Ганна</a:t>
          </a:r>
          <a:endParaRPr lang="uk-UA" sz="4000" kern="1200" dirty="0"/>
        </a:p>
      </dsp:txBody>
      <dsp:txXfrm>
        <a:off x="1888838" y="0"/>
        <a:ext cx="6244431" cy="2579687"/>
      </dsp:txXfrm>
    </dsp:sp>
    <dsp:sp modelId="{79CE926D-D999-4EE0-9B7E-F66A9743CA98}">
      <dsp:nvSpPr>
        <dsp:cNvPr id="0" name=""/>
        <dsp:cNvSpPr/>
      </dsp:nvSpPr>
      <dsp:spPr>
        <a:xfrm>
          <a:off x="-5269" y="257968"/>
          <a:ext cx="2162616" cy="206375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BC6A85-EF46-40B5-8063-B757F000E833}">
      <dsp:nvSpPr>
        <dsp:cNvPr id="0" name=""/>
        <dsp:cNvSpPr/>
      </dsp:nvSpPr>
      <dsp:spPr>
        <a:xfrm>
          <a:off x="9886" y="2837656"/>
          <a:ext cx="8128000" cy="25796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  <a:sp3d extrusionH="28000" prstMaterial="matte"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500" kern="1200" dirty="0" smtClean="0"/>
            <a:t> </a:t>
          </a:r>
          <a:r>
            <a:rPr lang="uk-UA" sz="4000" kern="1200" dirty="0" smtClean="0"/>
            <a:t>Короткевич Анна</a:t>
          </a:r>
          <a:endParaRPr lang="uk-UA" sz="4000" kern="1200" dirty="0"/>
        </a:p>
      </dsp:txBody>
      <dsp:txXfrm>
        <a:off x="1893455" y="2837656"/>
        <a:ext cx="6244431" cy="2579687"/>
      </dsp:txXfrm>
    </dsp:sp>
    <dsp:sp modelId="{9C64AFEE-BE9C-441E-AE5E-A457581C46D2}">
      <dsp:nvSpPr>
        <dsp:cNvPr id="0" name=""/>
        <dsp:cNvSpPr/>
      </dsp:nvSpPr>
      <dsp:spPr>
        <a:xfrm>
          <a:off x="-9886" y="3095625"/>
          <a:ext cx="2181083" cy="206375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845A1-10D8-4923-918C-4A0D781675D0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31A184-0ACA-4762-84AB-023C9D7CC66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1926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1A184-0ACA-4762-84AB-023C9D7CC668}" type="slidenum">
              <a:rPr lang="uk-UA" smtClean="0"/>
              <a:t>44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0767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1A184-0ACA-4762-84AB-023C9D7CC668}" type="slidenum">
              <a:rPr lang="uk-UA" smtClean="0"/>
              <a:t>47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3009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31A184-0ACA-4762-84AB-023C9D7CC668}" type="slidenum">
              <a:rPr lang="uk-UA" smtClean="0"/>
              <a:t>48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3719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932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7476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718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9179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8374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58195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067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1379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00977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853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0277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2640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0382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9926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1342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164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5200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2687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86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0801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1383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9498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114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613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5112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3778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9058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609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63185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609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90883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2491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5607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368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04A9198-D8C7-49F0-835C-5B0321BE495D}" type="datetimeFigureOut">
              <a:rPr lang="uk-UA" smtClean="0"/>
              <a:t>16.06.2023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40CE183-25AE-4823-9241-CEFD14CE34E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1960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3363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10" Type="http://schemas.openxmlformats.org/officeDocument/2006/relationships/image" Target="../media/image24.jpeg"/><Relationship Id="rId4" Type="http://schemas.openxmlformats.org/officeDocument/2006/relationships/image" Target="../media/image18.jpg"/><Relationship Id="rId9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Relationship Id="rId9" Type="http://schemas.openxmlformats.org/officeDocument/2006/relationships/image" Target="../media/image4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46.jp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chart" Target="../charts/char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69.jpeg"/><Relationship Id="rId3" Type="http://schemas.openxmlformats.org/officeDocument/2006/relationships/image" Target="../media/image2.jpg"/><Relationship Id="rId7" Type="http://schemas.openxmlformats.org/officeDocument/2006/relationships/image" Target="../media/image63.jpeg"/><Relationship Id="rId12" Type="http://schemas.openxmlformats.org/officeDocument/2006/relationships/image" Target="../media/image6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62.jpeg"/><Relationship Id="rId11" Type="http://schemas.openxmlformats.org/officeDocument/2006/relationships/image" Target="../media/image67.jpeg"/><Relationship Id="rId5" Type="http://schemas.openxmlformats.org/officeDocument/2006/relationships/image" Target="../media/image61.jpeg"/><Relationship Id="rId10" Type="http://schemas.openxmlformats.org/officeDocument/2006/relationships/image" Target="../media/image66.jpeg"/><Relationship Id="rId4" Type="http://schemas.openxmlformats.org/officeDocument/2006/relationships/image" Target="../media/image60.jpeg"/><Relationship Id="rId9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g"/><Relationship Id="rId3" Type="http://schemas.openxmlformats.org/officeDocument/2006/relationships/image" Target="../media/image2.jpg"/><Relationship Id="rId7" Type="http://schemas.openxmlformats.org/officeDocument/2006/relationships/image" Target="../media/image80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2.jpg"/><Relationship Id="rId7" Type="http://schemas.openxmlformats.org/officeDocument/2006/relationships/image" Target="../media/image8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84.jpeg"/><Relationship Id="rId11" Type="http://schemas.openxmlformats.org/officeDocument/2006/relationships/image" Target="../media/image89.jpeg"/><Relationship Id="rId5" Type="http://schemas.openxmlformats.org/officeDocument/2006/relationships/image" Target="../media/image83.jpeg"/><Relationship Id="rId10" Type="http://schemas.openxmlformats.org/officeDocument/2006/relationships/image" Target="../media/image88.jpeg"/><Relationship Id="rId4" Type="http://schemas.openxmlformats.org/officeDocument/2006/relationships/image" Target="../media/image82.jpeg"/><Relationship Id="rId9" Type="http://schemas.openxmlformats.org/officeDocument/2006/relationships/image" Target="../media/image8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3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92.jpg"/><Relationship Id="rId5" Type="http://schemas.openxmlformats.org/officeDocument/2006/relationships/image" Target="../media/image91.jpg"/><Relationship Id="rId4" Type="http://schemas.openxmlformats.org/officeDocument/2006/relationships/image" Target="../media/image9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96.jpg"/><Relationship Id="rId5" Type="http://schemas.openxmlformats.org/officeDocument/2006/relationships/image" Target="../media/image95.jpg"/><Relationship Id="rId4" Type="http://schemas.openxmlformats.org/officeDocument/2006/relationships/image" Target="../media/image9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98.jpg"/><Relationship Id="rId4" Type="http://schemas.openxmlformats.org/officeDocument/2006/relationships/image" Target="../media/image97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101.jpg"/><Relationship Id="rId5" Type="http://schemas.openxmlformats.org/officeDocument/2006/relationships/image" Target="../media/image100.jpg"/><Relationship Id="rId4" Type="http://schemas.openxmlformats.org/officeDocument/2006/relationships/image" Target="../media/image99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104.jpg"/><Relationship Id="rId5" Type="http://schemas.openxmlformats.org/officeDocument/2006/relationships/image" Target="../media/image103.jpg"/><Relationship Id="rId4" Type="http://schemas.openxmlformats.org/officeDocument/2006/relationships/image" Target="../media/image102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g"/><Relationship Id="rId3" Type="http://schemas.openxmlformats.org/officeDocument/2006/relationships/image" Target="../media/image2.jpg"/><Relationship Id="rId7" Type="http://schemas.openxmlformats.org/officeDocument/2006/relationships/image" Target="../media/image108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107.jpg"/><Relationship Id="rId5" Type="http://schemas.openxmlformats.org/officeDocument/2006/relationships/image" Target="../media/image106.jpg"/><Relationship Id="rId4" Type="http://schemas.openxmlformats.org/officeDocument/2006/relationships/image" Target="../media/image105.jpg"/><Relationship Id="rId9" Type="http://schemas.openxmlformats.org/officeDocument/2006/relationships/image" Target="../media/image110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3" Type="http://schemas.openxmlformats.org/officeDocument/2006/relationships/image" Target="../media/image112.jpg"/><Relationship Id="rId7" Type="http://schemas.openxmlformats.org/officeDocument/2006/relationships/image" Target="../media/image116.jp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jpg"/><Relationship Id="rId5" Type="http://schemas.openxmlformats.org/officeDocument/2006/relationships/image" Target="../media/image114.jpg"/><Relationship Id="rId4" Type="http://schemas.openxmlformats.org/officeDocument/2006/relationships/image" Target="../media/image113.jpg"/><Relationship Id="rId9" Type="http://schemas.openxmlformats.org/officeDocument/2006/relationships/image" Target="../media/image118.jp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g"/><Relationship Id="rId3" Type="http://schemas.openxmlformats.org/officeDocument/2006/relationships/image" Target="../media/image120.jpeg"/><Relationship Id="rId7" Type="http://schemas.openxmlformats.org/officeDocument/2006/relationships/image" Target="../media/image124.jp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jpg"/><Relationship Id="rId5" Type="http://schemas.openxmlformats.org/officeDocument/2006/relationships/image" Target="../media/image122.jpg"/><Relationship Id="rId4" Type="http://schemas.openxmlformats.org/officeDocument/2006/relationships/image" Target="../media/image121.jpg"/><Relationship Id="rId9" Type="http://schemas.openxmlformats.org/officeDocument/2006/relationships/image" Target="../media/image126.jp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g"/><Relationship Id="rId3" Type="http://schemas.openxmlformats.org/officeDocument/2006/relationships/image" Target="../media/image128.jpg"/><Relationship Id="rId7" Type="http://schemas.openxmlformats.org/officeDocument/2006/relationships/image" Target="../media/image132.jp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jpg"/><Relationship Id="rId5" Type="http://schemas.openxmlformats.org/officeDocument/2006/relationships/image" Target="../media/image130.jpg"/><Relationship Id="rId4" Type="http://schemas.openxmlformats.org/officeDocument/2006/relationships/image" Target="../media/image129.jpg"/><Relationship Id="rId9" Type="http://schemas.openxmlformats.org/officeDocument/2006/relationships/image" Target="../media/image13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jpg"/><Relationship Id="rId5" Type="http://schemas.openxmlformats.org/officeDocument/2006/relationships/image" Target="../media/image138.jpg"/><Relationship Id="rId4" Type="http://schemas.openxmlformats.org/officeDocument/2006/relationships/image" Target="../media/image137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jpeg"/><Relationship Id="rId3" Type="http://schemas.openxmlformats.org/officeDocument/2006/relationships/image" Target="../media/image141.jpeg"/><Relationship Id="rId7" Type="http://schemas.openxmlformats.org/officeDocument/2006/relationships/image" Target="../media/image145.jpg"/><Relationship Id="rId12" Type="http://schemas.openxmlformats.org/officeDocument/2006/relationships/image" Target="../media/image150.jpe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jpeg"/><Relationship Id="rId11" Type="http://schemas.openxmlformats.org/officeDocument/2006/relationships/image" Target="../media/image149.jpeg"/><Relationship Id="rId5" Type="http://schemas.openxmlformats.org/officeDocument/2006/relationships/image" Target="../media/image143.jpg"/><Relationship Id="rId10" Type="http://schemas.openxmlformats.org/officeDocument/2006/relationships/image" Target="../media/image148.jpg"/><Relationship Id="rId4" Type="http://schemas.openxmlformats.org/officeDocument/2006/relationships/image" Target="../media/image142.jpeg"/><Relationship Id="rId9" Type="http://schemas.openxmlformats.org/officeDocument/2006/relationships/image" Target="../media/image147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jpg"/><Relationship Id="rId3" Type="http://schemas.openxmlformats.org/officeDocument/2006/relationships/image" Target="../media/image151.jpeg"/><Relationship Id="rId7" Type="http://schemas.openxmlformats.org/officeDocument/2006/relationships/image" Target="../media/image15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jpg"/><Relationship Id="rId11" Type="http://schemas.openxmlformats.org/officeDocument/2006/relationships/image" Target="../media/image159.jpeg"/><Relationship Id="rId5" Type="http://schemas.openxmlformats.org/officeDocument/2006/relationships/image" Target="../media/image153.jpeg"/><Relationship Id="rId10" Type="http://schemas.openxmlformats.org/officeDocument/2006/relationships/image" Target="../media/image158.jpeg"/><Relationship Id="rId4" Type="http://schemas.openxmlformats.org/officeDocument/2006/relationships/image" Target="../media/image152.jpeg"/><Relationship Id="rId9" Type="http://schemas.openxmlformats.org/officeDocument/2006/relationships/image" Target="../media/image157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jpg"/><Relationship Id="rId3" Type="http://schemas.openxmlformats.org/officeDocument/2006/relationships/image" Target="../media/image2.jpg"/><Relationship Id="rId7" Type="http://schemas.openxmlformats.org/officeDocument/2006/relationships/image" Target="../media/image163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162.jpg"/><Relationship Id="rId5" Type="http://schemas.openxmlformats.org/officeDocument/2006/relationships/image" Target="../media/image161.jpg"/><Relationship Id="rId10" Type="http://schemas.openxmlformats.org/officeDocument/2006/relationships/image" Target="../media/image166.jpeg"/><Relationship Id="rId4" Type="http://schemas.openxmlformats.org/officeDocument/2006/relationships/image" Target="../media/image160.jpg"/><Relationship Id="rId9" Type="http://schemas.openxmlformats.org/officeDocument/2006/relationships/image" Target="../media/image165.jp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jpg"/><Relationship Id="rId3" Type="http://schemas.openxmlformats.org/officeDocument/2006/relationships/image" Target="../media/image2.jpg"/><Relationship Id="rId7" Type="http://schemas.openxmlformats.org/officeDocument/2006/relationships/image" Target="../media/image170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6" Type="http://schemas.openxmlformats.org/officeDocument/2006/relationships/image" Target="../media/image169.jpg"/><Relationship Id="rId5" Type="http://schemas.openxmlformats.org/officeDocument/2006/relationships/image" Target="../media/image168.jpg"/><Relationship Id="rId4" Type="http://schemas.openxmlformats.org/officeDocument/2006/relationships/image" Target="../media/image167.jpg"/><Relationship Id="rId9" Type="http://schemas.openxmlformats.org/officeDocument/2006/relationships/image" Target="../media/image172.jp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jp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75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174.jpg"/><Relationship Id="rId5" Type="http://schemas.openxmlformats.org/officeDocument/2006/relationships/image" Target="../media/image173.jpg"/><Relationship Id="rId4" Type="http://schemas.openxmlformats.org/officeDocument/2006/relationships/image" Target="../media/image2.jpg"/><Relationship Id="rId9" Type="http://schemas.openxmlformats.org/officeDocument/2006/relationships/image" Target="../media/image177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jp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80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179.jpg"/><Relationship Id="rId5" Type="http://schemas.openxmlformats.org/officeDocument/2006/relationships/image" Target="../media/image178.jpg"/><Relationship Id="rId4" Type="http://schemas.openxmlformats.org/officeDocument/2006/relationships/image" Target="../media/image2.jpg"/><Relationship Id="rId9" Type="http://schemas.openxmlformats.org/officeDocument/2006/relationships/image" Target="../media/image182.jp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jpeg"/><Relationship Id="rId13" Type="http://schemas.openxmlformats.org/officeDocument/2006/relationships/image" Target="../media/image192.jpg"/><Relationship Id="rId3" Type="http://schemas.openxmlformats.org/officeDocument/2006/relationships/image" Target="../media/image2.jpg"/><Relationship Id="rId7" Type="http://schemas.openxmlformats.org/officeDocument/2006/relationships/image" Target="../media/image186.jpg"/><Relationship Id="rId12" Type="http://schemas.openxmlformats.org/officeDocument/2006/relationships/image" Target="../media/image19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Relationship Id="rId6" Type="http://schemas.openxmlformats.org/officeDocument/2006/relationships/image" Target="../media/image185.jpg"/><Relationship Id="rId11" Type="http://schemas.openxmlformats.org/officeDocument/2006/relationships/image" Target="../media/image190.jpg"/><Relationship Id="rId5" Type="http://schemas.openxmlformats.org/officeDocument/2006/relationships/image" Target="../media/image184.jpg"/><Relationship Id="rId10" Type="http://schemas.openxmlformats.org/officeDocument/2006/relationships/image" Target="../media/image189.jpg"/><Relationship Id="rId4" Type="http://schemas.openxmlformats.org/officeDocument/2006/relationships/image" Target="../media/image183.jpg"/><Relationship Id="rId9" Type="http://schemas.openxmlformats.org/officeDocument/2006/relationships/image" Target="../media/image18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Relationship Id="rId5" Type="http://schemas.openxmlformats.org/officeDocument/2006/relationships/image" Target="../media/image194.jpg"/><Relationship Id="rId4" Type="http://schemas.openxmlformats.org/officeDocument/2006/relationships/image" Target="../media/image193.jp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jpg"/><Relationship Id="rId3" Type="http://schemas.openxmlformats.org/officeDocument/2006/relationships/image" Target="../media/image2.jpg"/><Relationship Id="rId7" Type="http://schemas.openxmlformats.org/officeDocument/2006/relationships/image" Target="../media/image198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Relationship Id="rId6" Type="http://schemas.openxmlformats.org/officeDocument/2006/relationships/image" Target="../media/image197.jpg"/><Relationship Id="rId5" Type="http://schemas.openxmlformats.org/officeDocument/2006/relationships/image" Target="../media/image196.jpg"/><Relationship Id="rId10" Type="http://schemas.openxmlformats.org/officeDocument/2006/relationships/image" Target="../media/image201.jpeg"/><Relationship Id="rId4" Type="http://schemas.openxmlformats.org/officeDocument/2006/relationships/image" Target="../media/image195.jpg"/><Relationship Id="rId9" Type="http://schemas.openxmlformats.org/officeDocument/2006/relationships/image" Target="../media/image20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1.xml"/><Relationship Id="rId6" Type="http://schemas.openxmlformats.org/officeDocument/2006/relationships/image" Target="../media/image204.jpg"/><Relationship Id="rId5" Type="http://schemas.openxmlformats.org/officeDocument/2006/relationships/image" Target="../media/image203.jpg"/><Relationship Id="rId4" Type="http://schemas.openxmlformats.org/officeDocument/2006/relationships/image" Target="../media/image202.jp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jpg"/><Relationship Id="rId3" Type="http://schemas.openxmlformats.org/officeDocument/2006/relationships/image" Target="../media/image2.jpg"/><Relationship Id="rId7" Type="http://schemas.openxmlformats.org/officeDocument/2006/relationships/image" Target="../media/image208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2.xml"/><Relationship Id="rId6" Type="http://schemas.openxmlformats.org/officeDocument/2006/relationships/image" Target="../media/image207.jpg"/><Relationship Id="rId5" Type="http://schemas.openxmlformats.org/officeDocument/2006/relationships/image" Target="../media/image206.jpg"/><Relationship Id="rId4" Type="http://schemas.openxmlformats.org/officeDocument/2006/relationships/image" Target="../media/image205.jp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jpg"/><Relationship Id="rId3" Type="http://schemas.openxmlformats.org/officeDocument/2006/relationships/image" Target="../media/image2.jpg"/><Relationship Id="rId7" Type="http://schemas.openxmlformats.org/officeDocument/2006/relationships/image" Target="../media/image213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3.xml"/><Relationship Id="rId6" Type="http://schemas.openxmlformats.org/officeDocument/2006/relationships/image" Target="../media/image212.jpg"/><Relationship Id="rId5" Type="http://schemas.openxmlformats.org/officeDocument/2006/relationships/image" Target="../media/image211.jpg"/><Relationship Id="rId4" Type="http://schemas.openxmlformats.org/officeDocument/2006/relationships/image" Target="../media/image210.jpg"/><Relationship Id="rId9" Type="http://schemas.openxmlformats.org/officeDocument/2006/relationships/image" Target="../media/image215.jp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jpg"/><Relationship Id="rId3" Type="http://schemas.openxmlformats.org/officeDocument/2006/relationships/image" Target="../media/image2.jpg"/><Relationship Id="rId7" Type="http://schemas.openxmlformats.org/officeDocument/2006/relationships/image" Target="../media/image21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4.xml"/><Relationship Id="rId6" Type="http://schemas.openxmlformats.org/officeDocument/2006/relationships/image" Target="../media/image218.jpg"/><Relationship Id="rId5" Type="http://schemas.openxmlformats.org/officeDocument/2006/relationships/image" Target="../media/image217.jpg"/><Relationship Id="rId4" Type="http://schemas.openxmlformats.org/officeDocument/2006/relationships/image" Target="../media/image216.jp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jpeg"/><Relationship Id="rId3" Type="http://schemas.openxmlformats.org/officeDocument/2006/relationships/image" Target="../media/image2.jpg"/><Relationship Id="rId7" Type="http://schemas.openxmlformats.org/officeDocument/2006/relationships/image" Target="../media/image224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5.xml"/><Relationship Id="rId6" Type="http://schemas.openxmlformats.org/officeDocument/2006/relationships/image" Target="../media/image223.jpg"/><Relationship Id="rId11" Type="http://schemas.openxmlformats.org/officeDocument/2006/relationships/image" Target="../media/image228.jpg"/><Relationship Id="rId5" Type="http://schemas.openxmlformats.org/officeDocument/2006/relationships/image" Target="../media/image222.jpg"/><Relationship Id="rId10" Type="http://schemas.openxmlformats.org/officeDocument/2006/relationships/image" Target="../media/image227.jpg"/><Relationship Id="rId4" Type="http://schemas.openxmlformats.org/officeDocument/2006/relationships/image" Target="../media/image221.jpg"/><Relationship Id="rId9" Type="http://schemas.openxmlformats.org/officeDocument/2006/relationships/image" Target="../media/image226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6.xml"/><Relationship Id="rId5" Type="http://schemas.openxmlformats.org/officeDocument/2006/relationships/image" Target="../media/image230.jpg"/><Relationship Id="rId4" Type="http://schemas.openxmlformats.org/officeDocument/2006/relationships/image" Target="../media/image229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7.xml"/><Relationship Id="rId6" Type="http://schemas.openxmlformats.org/officeDocument/2006/relationships/image" Target="../media/image233.jpg"/><Relationship Id="rId5" Type="http://schemas.openxmlformats.org/officeDocument/2006/relationships/image" Target="../media/image232.jpg"/><Relationship Id="rId4" Type="http://schemas.openxmlformats.org/officeDocument/2006/relationships/image" Target="../media/image231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8.xml"/><Relationship Id="rId6" Type="http://schemas.openxmlformats.org/officeDocument/2006/relationships/image" Target="../media/image236.jpg"/><Relationship Id="rId5" Type="http://schemas.openxmlformats.org/officeDocument/2006/relationships/image" Target="../media/image235.jpg"/><Relationship Id="rId4" Type="http://schemas.openxmlformats.org/officeDocument/2006/relationships/image" Target="../media/image234.jp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jpg"/><Relationship Id="rId3" Type="http://schemas.openxmlformats.org/officeDocument/2006/relationships/image" Target="../media/image2.jpg"/><Relationship Id="rId7" Type="http://schemas.openxmlformats.org/officeDocument/2006/relationships/image" Target="../media/image240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9.xml"/><Relationship Id="rId6" Type="http://schemas.openxmlformats.org/officeDocument/2006/relationships/image" Target="../media/image239.jpg"/><Relationship Id="rId11" Type="http://schemas.openxmlformats.org/officeDocument/2006/relationships/image" Target="../media/image244.jpeg"/><Relationship Id="rId5" Type="http://schemas.openxmlformats.org/officeDocument/2006/relationships/image" Target="../media/image238.jpg"/><Relationship Id="rId10" Type="http://schemas.openxmlformats.org/officeDocument/2006/relationships/image" Target="../media/image243.jpg"/><Relationship Id="rId4" Type="http://schemas.openxmlformats.org/officeDocument/2006/relationships/image" Target="../media/image237.jpg"/><Relationship Id="rId9" Type="http://schemas.openxmlformats.org/officeDocument/2006/relationships/image" Target="../media/image242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7164" y="572654"/>
            <a:ext cx="5486400" cy="5310909"/>
          </a:xfrm>
          <a:ln w="57150"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uk-UA" sz="6000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Звіт</a:t>
            </a:r>
            <a:r>
              <a:rPr lang="uk-UA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br>
              <a:rPr lang="uk-UA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за 2022 – 2023</a:t>
            </a:r>
            <a:r>
              <a:rPr lang="uk-UA" b="1" cap="none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uk-UA" sz="4000" b="1" cap="none" spc="50" dirty="0" err="1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н.р</a:t>
            </a:r>
            <a:r>
              <a:rPr lang="uk-UA" sz="4000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.</a:t>
            </a:r>
            <a:br>
              <a:rPr lang="uk-UA" sz="4000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sz="4000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4000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sz="3600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директора ПЗЗСО І – ІІІ ступенів</a:t>
            </a:r>
            <a:r>
              <a:rPr lang="uk-UA" sz="3600" b="1" cap="none" spc="50" dirty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uk-UA" sz="3600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«Інноваційний ліцей «Ай-</a:t>
            </a:r>
            <a:r>
              <a:rPr lang="uk-UA" sz="3600" b="1" cap="none" spc="50" dirty="0" err="1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Скул</a:t>
            </a:r>
            <a:r>
              <a:rPr lang="uk-UA" sz="3600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»</a:t>
            </a:r>
            <a:br>
              <a:rPr lang="uk-UA" sz="3600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sz="3600" b="1" cap="none" spc="50" dirty="0" err="1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Чемериського</a:t>
            </a:r>
            <a:r>
              <a:rPr lang="uk-UA" sz="3600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Романа </a:t>
            </a:r>
            <a:br>
              <a:rPr lang="uk-UA" sz="3600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sz="3600" b="1" cap="none" spc="50" dirty="0" smtClean="0">
                <a:ln w="9525" cmpd="sng">
                  <a:solidFill>
                    <a:srgbClr val="FFFF00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Васильовича</a:t>
            </a:r>
            <a:endParaRPr lang="uk-UA" sz="3600" b="1" cap="none" spc="50" dirty="0">
              <a:ln w="9525" cmpd="sng">
                <a:solidFill>
                  <a:srgbClr val="FFFF00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709" y="45892"/>
            <a:ext cx="2258945" cy="21632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27"/>
            <a:ext cx="2059709" cy="21819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9146"/>
            <a:ext cx="4318654" cy="24273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72" y="3881333"/>
            <a:ext cx="2925710" cy="2918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8162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15860612"/>
              </p:ext>
            </p:extLst>
          </p:nvPr>
        </p:nvGraphicFramePr>
        <p:xfrm>
          <a:off x="863600" y="447040"/>
          <a:ext cx="10627360" cy="586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8656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96360" y="3860849"/>
            <a:ext cx="40620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 smtClean="0">
              <a:ln>
                <a:noFill/>
              </a:ln>
              <a:solidFill>
                <a:srgbClr val="14967C">
                  <a:lumMod val="75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srgbClr val="14967C">
                  <a:lumMod val="75000"/>
                </a:srgb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634" y="2257759"/>
            <a:ext cx="2397646" cy="2365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Овал 5"/>
          <p:cNvSpPr/>
          <p:nvPr/>
        </p:nvSpPr>
        <p:spPr>
          <a:xfrm>
            <a:off x="158444" y="3141615"/>
            <a:ext cx="3915051" cy="1845248"/>
          </a:xfrm>
          <a:prstGeom prst="ellipse">
            <a:avLst/>
          </a:prstGeom>
          <a:noFill/>
          <a:ln w="76200">
            <a:solidFill>
              <a:schemeClr val="accent6">
                <a:lumMod val="75000"/>
                <a:alpha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7.Добре 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ім’я та честь ліцею – головна цінність, в основі якої лежить єдність вчителів, учнів та їх батьків;</a:t>
            </a:r>
          </a:p>
        </p:txBody>
      </p:sp>
      <p:sp>
        <p:nvSpPr>
          <p:cNvPr id="7" name="Овал 6"/>
          <p:cNvSpPr/>
          <p:nvPr/>
        </p:nvSpPr>
        <p:spPr>
          <a:xfrm>
            <a:off x="8254949" y="3141615"/>
            <a:ext cx="3510516" cy="1845248"/>
          </a:xfrm>
          <a:prstGeom prst="ellipse">
            <a:avLst/>
          </a:prstGeom>
          <a:noFill/>
          <a:ln w="76200">
            <a:solidFill>
              <a:srgbClr val="7030A0">
                <a:alpha val="60000"/>
              </a:srgb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3. Повага до особистості дитини і особистості дорослого;</a:t>
            </a:r>
          </a:p>
        </p:txBody>
      </p:sp>
      <p:sp>
        <p:nvSpPr>
          <p:cNvPr id="8" name="Овал 7"/>
          <p:cNvSpPr/>
          <p:nvPr/>
        </p:nvSpPr>
        <p:spPr>
          <a:xfrm>
            <a:off x="6193881" y="19832"/>
            <a:ext cx="3053918" cy="1556400"/>
          </a:xfrm>
          <a:prstGeom prst="ellipse">
            <a:avLst/>
          </a:prstGeom>
          <a:noFill/>
          <a:ln w="76200">
            <a:solidFill>
              <a:schemeClr val="tx2">
                <a:lumMod val="50000"/>
                <a:alpha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1. Професійна майстерність: вчитися і вчити;</a:t>
            </a:r>
          </a:p>
        </p:txBody>
      </p:sp>
      <p:sp>
        <p:nvSpPr>
          <p:cNvPr id="9" name="Овал 8"/>
          <p:cNvSpPr/>
          <p:nvPr/>
        </p:nvSpPr>
        <p:spPr>
          <a:xfrm>
            <a:off x="7770696" y="1493692"/>
            <a:ext cx="2980162" cy="1477770"/>
          </a:xfrm>
          <a:prstGeom prst="ellipse">
            <a:avLst/>
          </a:prstGeom>
          <a:noFill/>
          <a:ln w="76200">
            <a:solidFill>
              <a:srgbClr val="FFFF00">
                <a:alpha val="60000"/>
              </a:srgb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2. Успіх, повага та самоповага;</a:t>
            </a:r>
          </a:p>
        </p:txBody>
      </p:sp>
      <p:sp>
        <p:nvSpPr>
          <p:cNvPr id="10" name="Овал 9"/>
          <p:cNvSpPr/>
          <p:nvPr/>
        </p:nvSpPr>
        <p:spPr>
          <a:xfrm>
            <a:off x="8254949" y="5161239"/>
            <a:ext cx="2934513" cy="1572781"/>
          </a:xfrm>
          <a:prstGeom prst="ellipse">
            <a:avLst/>
          </a:prstGeom>
          <a:noFill/>
          <a:ln w="76200">
            <a:solidFill>
              <a:schemeClr val="tx2">
                <a:lumMod val="75000"/>
                <a:alpha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4. Культура ліцею;</a:t>
            </a:r>
          </a:p>
        </p:txBody>
      </p:sp>
      <p:sp>
        <p:nvSpPr>
          <p:cNvPr id="11" name="Овал 10"/>
          <p:cNvSpPr/>
          <p:nvPr/>
        </p:nvSpPr>
        <p:spPr>
          <a:xfrm>
            <a:off x="4398824" y="4888772"/>
            <a:ext cx="3448218" cy="1845248"/>
          </a:xfrm>
          <a:prstGeom prst="ellipse">
            <a:avLst/>
          </a:prstGeom>
          <a:noFill/>
          <a:ln w="76200">
            <a:solidFill>
              <a:srgbClr val="33CC33">
                <a:alpha val="60000"/>
              </a:srgb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5. Рівність перед встановленими у ліцеї Правилами;</a:t>
            </a:r>
          </a:p>
        </p:txBody>
      </p:sp>
      <p:sp>
        <p:nvSpPr>
          <p:cNvPr id="12" name="Овал 11"/>
          <p:cNvSpPr/>
          <p:nvPr/>
        </p:nvSpPr>
        <p:spPr>
          <a:xfrm>
            <a:off x="3062217" y="51748"/>
            <a:ext cx="2647060" cy="1492569"/>
          </a:xfrm>
          <a:prstGeom prst="ellipse">
            <a:avLst/>
          </a:prstGeom>
          <a:noFill/>
          <a:ln w="76200">
            <a:solidFill>
              <a:schemeClr val="accent2">
                <a:lumMod val="60000"/>
                <a:lumOff val="40000"/>
                <a:alpha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9. Партнерство</a:t>
            </a:r>
          </a:p>
        </p:txBody>
      </p:sp>
      <p:sp>
        <p:nvSpPr>
          <p:cNvPr id="13" name="Овал 12"/>
          <p:cNvSpPr/>
          <p:nvPr/>
        </p:nvSpPr>
        <p:spPr>
          <a:xfrm>
            <a:off x="1281882" y="1538938"/>
            <a:ext cx="2791613" cy="1432524"/>
          </a:xfrm>
          <a:prstGeom prst="ellipse">
            <a:avLst/>
          </a:prstGeom>
          <a:noFill/>
          <a:ln w="76200">
            <a:solidFill>
              <a:srgbClr val="FFC000">
                <a:alpha val="60000"/>
              </a:srgb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8. </a:t>
            </a:r>
            <a:r>
              <a:rPr kumimoji="0" lang="uk-UA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Інноваційність</a:t>
            </a: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;</a:t>
            </a:r>
          </a:p>
        </p:txBody>
      </p:sp>
      <p:sp>
        <p:nvSpPr>
          <p:cNvPr id="14" name="Овал 13"/>
          <p:cNvSpPr/>
          <p:nvPr/>
        </p:nvSpPr>
        <p:spPr>
          <a:xfrm>
            <a:off x="887062" y="5241967"/>
            <a:ext cx="3269010" cy="1577400"/>
          </a:xfrm>
          <a:prstGeom prst="ellipse">
            <a:avLst/>
          </a:prstGeom>
          <a:noFill/>
          <a:ln w="76200">
            <a:solidFill>
              <a:srgbClr val="002060">
                <a:alpha val="60000"/>
              </a:srgb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6. Здоровий спосіб </a:t>
            </a:r>
            <a:r>
              <a:rPr kumimoji="0" lang="uk-UA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життя;</a:t>
            </a:r>
            <a:endParaRPr kumimoji="0" lang="uk-UA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378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755638" y="2285883"/>
            <a:ext cx="3923084" cy="16675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accent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I-SCHOOL – </a:t>
            </a:r>
            <a:r>
              <a:rPr lang="uk-UA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це</a:t>
            </a:r>
            <a:r>
              <a:rPr lang="uk-UA" b="1" spc="50" dirty="0">
                <a:ln w="9525" cmpd="sng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ahnschrift Light" panose="020B0502040204020203" pitchFamily="34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2966358" y="496387"/>
            <a:ext cx="2730250" cy="139554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6000">
                <a:schemeClr val="accent1">
                  <a:lumMod val="45000"/>
                  <a:lumOff val="5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2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+mj-lt"/>
              </a:rPr>
              <a:t>якісне та індивідуальне навчання зорієнтоване на кожну дитину</a:t>
            </a:r>
          </a:p>
        </p:txBody>
      </p:sp>
      <p:sp>
        <p:nvSpPr>
          <p:cNvPr id="5" name="Прямокутник 4"/>
          <p:cNvSpPr/>
          <p:nvPr/>
        </p:nvSpPr>
        <p:spPr>
          <a:xfrm>
            <a:off x="267789" y="2050868"/>
            <a:ext cx="2290355" cy="121049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6000">
                <a:schemeClr val="accent1">
                  <a:lumMod val="45000"/>
                  <a:lumOff val="5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2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+mj-lt"/>
              </a:rPr>
              <a:t>простір, у якому дитина знаходиться у повній безпеці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8890364" y="287382"/>
            <a:ext cx="2978330" cy="217278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6000">
                <a:schemeClr val="accent1">
                  <a:lumMod val="45000"/>
                  <a:lumOff val="5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2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+mj-lt"/>
              </a:rPr>
              <a:t>забезпечення дитини всім необхідним в процесі навчання та розвитку (підручники, робочі зошити та зошити для </a:t>
            </a:r>
            <a:r>
              <a:rPr lang="uk-UA" b="1" dirty="0" err="1">
                <a:solidFill>
                  <a:srgbClr val="002060"/>
                </a:solidFill>
                <a:latin typeface="+mj-lt"/>
              </a:rPr>
              <a:t>проєктів</a:t>
            </a:r>
            <a:r>
              <a:rPr lang="uk-UA" b="1" dirty="0">
                <a:solidFill>
                  <a:srgbClr val="002060"/>
                </a:solidFill>
                <a:latin typeface="+mj-lt"/>
              </a:rPr>
              <a:t>, матеріали для творчої діяльності);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223020" y="315535"/>
            <a:ext cx="2290355" cy="121049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9000">
                <a:schemeClr val="accent1">
                  <a:lumMod val="45000"/>
                  <a:lumOff val="55000"/>
                </a:schemeClr>
              </a:gs>
              <a:gs pos="5000">
                <a:schemeClr val="accent1">
                  <a:lumMod val="45000"/>
                  <a:lumOff val="55000"/>
                </a:schemeClr>
              </a:gs>
              <a:gs pos="2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</a:rPr>
              <a:t>школа та </a:t>
            </a:r>
            <a:r>
              <a:rPr lang="ru-RU" b="1" dirty="0" err="1" smtClean="0">
                <a:solidFill>
                  <a:srgbClr val="002060"/>
                </a:solidFill>
                <a:latin typeface="+mj-lt"/>
              </a:rPr>
              <a:t>садочок</a:t>
            </a:r>
            <a:r>
              <a:rPr lang="ru-RU" b="1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+mj-lt"/>
              </a:rPr>
              <a:t>повного</a:t>
            </a:r>
            <a:r>
              <a:rPr lang="ru-RU" b="1" dirty="0" smtClean="0">
                <a:solidFill>
                  <a:srgbClr val="002060"/>
                </a:solidFill>
                <a:latin typeface="+mj-lt"/>
              </a:rPr>
              <a:t> дня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+mj-lt"/>
              </a:rPr>
              <a:t> (з </a:t>
            </a:r>
            <a:r>
              <a:rPr lang="ru-RU" b="1" dirty="0">
                <a:solidFill>
                  <a:srgbClr val="002060"/>
                </a:solidFill>
                <a:latin typeface="+mj-lt"/>
              </a:rPr>
              <a:t>08:00 до 19:00</a:t>
            </a:r>
            <a:r>
              <a:rPr lang="ru-RU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)</a:t>
            </a:r>
            <a:endParaRPr lang="uk-UA" b="1" spc="50" dirty="0">
              <a:ln w="9525" cmpd="sng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Bahnschrift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6139541" y="496387"/>
            <a:ext cx="2551612" cy="139554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6000">
                <a:schemeClr val="accent1">
                  <a:lumMod val="45000"/>
                  <a:lumOff val="5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2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dirty="0">
                <a:solidFill>
                  <a:srgbClr val="002060"/>
                </a:solidFill>
                <a:latin typeface="+mj-lt"/>
              </a:rPr>
              <a:t>наповненість класів та груп до 18 дітей;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223021" y="5281746"/>
            <a:ext cx="2290355" cy="5769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6000">
                <a:schemeClr val="accent1">
                  <a:lumMod val="45000"/>
                  <a:lumOff val="5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2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+mj-lt"/>
              </a:rPr>
              <a:t>сучасні</a:t>
            </a:r>
            <a:r>
              <a:rPr lang="uk-UA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 </a:t>
            </a:r>
            <a:r>
              <a:rPr lang="uk-UA" b="1" dirty="0">
                <a:solidFill>
                  <a:srgbClr val="002060"/>
                </a:solidFill>
                <a:latin typeface="+mj-lt"/>
              </a:rPr>
              <a:t>методики</a:t>
            </a:r>
            <a:r>
              <a:rPr lang="uk-UA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  </a:t>
            </a:r>
            <a:r>
              <a:rPr lang="uk-UA" b="1" dirty="0">
                <a:solidFill>
                  <a:srgbClr val="002060"/>
                </a:solidFill>
                <a:latin typeface="+mj-lt"/>
              </a:rPr>
              <a:t>навчання</a:t>
            </a:r>
          </a:p>
        </p:txBody>
      </p:sp>
      <p:sp>
        <p:nvSpPr>
          <p:cNvPr id="10" name="Прямокутник 9"/>
          <p:cNvSpPr/>
          <p:nvPr/>
        </p:nvSpPr>
        <p:spPr>
          <a:xfrm>
            <a:off x="8904241" y="4556754"/>
            <a:ext cx="3035210" cy="153924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6000">
                <a:schemeClr val="accent1">
                  <a:lumMod val="45000"/>
                  <a:lumOff val="5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2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+mj-lt"/>
              </a:rPr>
              <a:t>розвиток у дитини емоційного інтелекту й критичного мислення</a:t>
            </a:r>
          </a:p>
        </p:txBody>
      </p:sp>
      <p:sp>
        <p:nvSpPr>
          <p:cNvPr id="12" name="Прямокутник 11"/>
          <p:cNvSpPr/>
          <p:nvPr/>
        </p:nvSpPr>
        <p:spPr>
          <a:xfrm>
            <a:off x="4453618" y="5620285"/>
            <a:ext cx="2186939" cy="86868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6000">
                <a:schemeClr val="accent1">
                  <a:lumMod val="45000"/>
                  <a:lumOff val="5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2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+mj-lt"/>
              </a:rPr>
              <a:t>психологічний</a:t>
            </a:r>
            <a:r>
              <a:rPr lang="uk-UA" b="1" dirty="0">
                <a:latin typeface="+mj-lt"/>
              </a:rPr>
              <a:t> </a:t>
            </a:r>
            <a:r>
              <a:rPr lang="uk-UA" b="1" dirty="0">
                <a:solidFill>
                  <a:srgbClr val="002060"/>
                </a:solidFill>
                <a:latin typeface="+mj-lt"/>
              </a:rPr>
              <a:t>супровід</a:t>
            </a:r>
            <a:r>
              <a:rPr lang="uk-UA" b="1" dirty="0">
                <a:latin typeface="+mj-lt"/>
              </a:rPr>
              <a:t> </a:t>
            </a:r>
            <a:r>
              <a:rPr lang="uk-UA" b="1" dirty="0">
                <a:solidFill>
                  <a:srgbClr val="002060"/>
                </a:solidFill>
                <a:latin typeface="+mj-lt"/>
              </a:rPr>
              <a:t>дитини</a:t>
            </a:r>
          </a:p>
        </p:txBody>
      </p:sp>
      <p:sp>
        <p:nvSpPr>
          <p:cNvPr id="13" name="Прямокутник 12"/>
          <p:cNvSpPr/>
          <p:nvPr/>
        </p:nvSpPr>
        <p:spPr>
          <a:xfrm>
            <a:off x="8890364" y="2702919"/>
            <a:ext cx="3049087" cy="16110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6000">
                <a:schemeClr val="accent1">
                  <a:lumMod val="45000"/>
                  <a:lumOff val="5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2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+mj-lt"/>
              </a:rPr>
              <a:t>збалансоване, корисне і смачне 3-х разове харчування в ліцеї та 5-ти разове в садочку</a:t>
            </a:r>
          </a:p>
        </p:txBody>
      </p:sp>
      <p:sp>
        <p:nvSpPr>
          <p:cNvPr id="14" name="Прямокутник 13"/>
          <p:cNvSpPr/>
          <p:nvPr/>
        </p:nvSpPr>
        <p:spPr>
          <a:xfrm>
            <a:off x="3047573" y="4409154"/>
            <a:ext cx="2483576" cy="102761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6000">
                <a:schemeClr val="accent1">
                  <a:lumMod val="45000"/>
                  <a:lumOff val="5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2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+mj-lt"/>
              </a:rPr>
              <a:t>студії різного спрямування в другу половини дня</a:t>
            </a:r>
          </a:p>
        </p:txBody>
      </p:sp>
      <p:sp>
        <p:nvSpPr>
          <p:cNvPr id="15" name="Прямокутник 14"/>
          <p:cNvSpPr/>
          <p:nvPr/>
        </p:nvSpPr>
        <p:spPr>
          <a:xfrm>
            <a:off x="6005095" y="4414417"/>
            <a:ext cx="2483576" cy="102761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6000">
                <a:schemeClr val="accent1">
                  <a:lumMod val="45000"/>
                  <a:lumOff val="5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2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+mj-lt"/>
              </a:rPr>
              <a:t>виконання</a:t>
            </a:r>
            <a:r>
              <a:rPr lang="uk-UA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 </a:t>
            </a:r>
            <a:r>
              <a:rPr lang="uk-UA" b="1" dirty="0">
                <a:solidFill>
                  <a:srgbClr val="002060"/>
                </a:solidFill>
                <a:latin typeface="+mj-lt"/>
              </a:rPr>
              <a:t>домашніх завдань у ліцеї</a:t>
            </a:r>
          </a:p>
        </p:txBody>
      </p:sp>
      <p:sp>
        <p:nvSpPr>
          <p:cNvPr id="16" name="Прямокутник 15"/>
          <p:cNvSpPr/>
          <p:nvPr/>
        </p:nvSpPr>
        <p:spPr>
          <a:xfrm>
            <a:off x="178254" y="3753393"/>
            <a:ext cx="2379890" cy="102761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6000">
                <a:schemeClr val="accent1">
                  <a:lumMod val="45000"/>
                  <a:lumOff val="55000"/>
                </a:schemeClr>
              </a:gs>
              <a:gs pos="27000">
                <a:schemeClr val="accent1">
                  <a:lumMod val="45000"/>
                  <a:lumOff val="55000"/>
                </a:schemeClr>
              </a:gs>
              <a:gs pos="28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+mj-lt"/>
              </a:rPr>
              <a:t>п</a:t>
            </a:r>
            <a:r>
              <a:rPr lang="uk-UA" b="1" dirty="0" smtClean="0">
                <a:solidFill>
                  <a:srgbClr val="002060"/>
                </a:solidFill>
                <a:latin typeface="+mj-lt"/>
              </a:rPr>
              <a:t>артнерські </a:t>
            </a:r>
            <a:r>
              <a:rPr lang="uk-UA" b="1" dirty="0">
                <a:solidFill>
                  <a:srgbClr val="002060"/>
                </a:solidFill>
                <a:latin typeface="+mj-lt"/>
              </a:rPr>
              <a:t>відносини з батьками</a:t>
            </a:r>
          </a:p>
        </p:txBody>
      </p:sp>
      <p:cxnSp>
        <p:nvCxnSpPr>
          <p:cNvPr id="18" name="Пряма зі стрілкою 17"/>
          <p:cNvCxnSpPr/>
          <p:nvPr/>
        </p:nvCxnSpPr>
        <p:spPr>
          <a:xfrm flipV="1">
            <a:off x="4645572" y="1891935"/>
            <a:ext cx="0" cy="393947"/>
          </a:xfrm>
          <a:prstGeom prst="straightConnector1">
            <a:avLst/>
          </a:prstGeom>
          <a:ln>
            <a:solidFill>
              <a:schemeClr val="accent1">
                <a:lumMod val="75000"/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 зі стрілкою 18"/>
          <p:cNvCxnSpPr/>
          <p:nvPr/>
        </p:nvCxnSpPr>
        <p:spPr>
          <a:xfrm flipV="1">
            <a:off x="7246883" y="1893286"/>
            <a:ext cx="0" cy="393947"/>
          </a:xfrm>
          <a:prstGeom prst="straightConnector1">
            <a:avLst/>
          </a:prstGeom>
          <a:ln>
            <a:solidFill>
              <a:schemeClr val="accent1">
                <a:lumMod val="75000"/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 зі стрілкою 20"/>
          <p:cNvCxnSpPr/>
          <p:nvPr/>
        </p:nvCxnSpPr>
        <p:spPr>
          <a:xfrm flipV="1">
            <a:off x="7678722" y="2050868"/>
            <a:ext cx="1128947" cy="652051"/>
          </a:xfrm>
          <a:prstGeom prst="straightConnector1">
            <a:avLst/>
          </a:prstGeom>
          <a:ln>
            <a:solidFill>
              <a:schemeClr val="accent1">
                <a:lumMod val="50000"/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 зі стрілкою 22"/>
          <p:cNvCxnSpPr/>
          <p:nvPr/>
        </p:nvCxnSpPr>
        <p:spPr>
          <a:xfrm>
            <a:off x="7678722" y="3261360"/>
            <a:ext cx="1128947" cy="0"/>
          </a:xfrm>
          <a:prstGeom prst="straightConnector1">
            <a:avLst/>
          </a:prstGeom>
          <a:ln>
            <a:solidFill>
              <a:schemeClr val="accent1">
                <a:lumMod val="50000"/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 зі стрілкою 24"/>
          <p:cNvCxnSpPr/>
          <p:nvPr/>
        </p:nvCxnSpPr>
        <p:spPr>
          <a:xfrm>
            <a:off x="7678722" y="3952744"/>
            <a:ext cx="1211642" cy="604010"/>
          </a:xfrm>
          <a:prstGeom prst="straightConnector1">
            <a:avLst/>
          </a:prstGeom>
          <a:ln>
            <a:solidFill>
              <a:schemeClr val="accent1">
                <a:lumMod val="50000"/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 зі стрілкою 26"/>
          <p:cNvCxnSpPr/>
          <p:nvPr/>
        </p:nvCxnSpPr>
        <p:spPr>
          <a:xfrm>
            <a:off x="6999890" y="3953423"/>
            <a:ext cx="0" cy="392597"/>
          </a:xfrm>
          <a:prstGeom prst="straightConnector1">
            <a:avLst/>
          </a:prstGeom>
          <a:ln>
            <a:solidFill>
              <a:schemeClr val="accent1">
                <a:lumMod val="50000"/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 зі стрілкою 28"/>
          <p:cNvCxnSpPr/>
          <p:nvPr/>
        </p:nvCxnSpPr>
        <p:spPr>
          <a:xfrm flipH="1">
            <a:off x="4540469" y="3952744"/>
            <a:ext cx="10510" cy="393276"/>
          </a:xfrm>
          <a:prstGeom prst="straightConnector1">
            <a:avLst/>
          </a:prstGeom>
          <a:ln>
            <a:solidFill>
              <a:schemeClr val="accent1">
                <a:lumMod val="75000"/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 зі стрілкою 32"/>
          <p:cNvCxnSpPr>
            <a:stCxn id="2" idx="2"/>
          </p:cNvCxnSpPr>
          <p:nvPr/>
        </p:nvCxnSpPr>
        <p:spPr>
          <a:xfrm>
            <a:off x="5717180" y="3953423"/>
            <a:ext cx="0" cy="1666862"/>
          </a:xfrm>
          <a:prstGeom prst="straightConnector1">
            <a:avLst/>
          </a:prstGeom>
          <a:ln>
            <a:solidFill>
              <a:schemeClr val="accent1">
                <a:lumMod val="75000"/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 зі стрілкою 34"/>
          <p:cNvCxnSpPr/>
          <p:nvPr/>
        </p:nvCxnSpPr>
        <p:spPr>
          <a:xfrm flipH="1" flipV="1">
            <a:off x="2513375" y="1526027"/>
            <a:ext cx="1165246" cy="934144"/>
          </a:xfrm>
          <a:prstGeom prst="straightConnector1">
            <a:avLst/>
          </a:prstGeom>
          <a:ln>
            <a:solidFill>
              <a:schemeClr val="accent1">
                <a:lumMod val="75000"/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 зі стрілкою 36"/>
          <p:cNvCxnSpPr/>
          <p:nvPr/>
        </p:nvCxnSpPr>
        <p:spPr>
          <a:xfrm flipH="1" flipV="1">
            <a:off x="2638097" y="2816772"/>
            <a:ext cx="1117541" cy="21021"/>
          </a:xfrm>
          <a:prstGeom prst="straightConnector1">
            <a:avLst/>
          </a:prstGeom>
          <a:ln>
            <a:solidFill>
              <a:schemeClr val="accent1">
                <a:lumMod val="75000"/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 зі стрілкою 38"/>
          <p:cNvCxnSpPr/>
          <p:nvPr/>
        </p:nvCxnSpPr>
        <p:spPr>
          <a:xfrm flipH="1">
            <a:off x="2638097" y="3261360"/>
            <a:ext cx="1040524" cy="888022"/>
          </a:xfrm>
          <a:prstGeom prst="straightConnector1">
            <a:avLst/>
          </a:prstGeom>
          <a:ln>
            <a:solidFill>
              <a:schemeClr val="accent1">
                <a:lumMod val="75000"/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 зі стрілкою 40"/>
          <p:cNvCxnSpPr/>
          <p:nvPr/>
        </p:nvCxnSpPr>
        <p:spPr>
          <a:xfrm flipH="1">
            <a:off x="2347240" y="3572046"/>
            <a:ext cx="1343616" cy="1700044"/>
          </a:xfrm>
          <a:prstGeom prst="straightConnector1">
            <a:avLst/>
          </a:prstGeom>
          <a:ln>
            <a:solidFill>
              <a:schemeClr val="accent1">
                <a:lumMod val="75000"/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41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591612" y="101032"/>
            <a:ext cx="6009588" cy="973624"/>
          </a:xfrm>
        </p:spPr>
        <p:txBody>
          <a:bodyPr>
            <a:noAutofit/>
          </a:bodyPr>
          <a:lstStyle/>
          <a:p>
            <a:r>
              <a:rPr lang="uk-UA" sz="36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Якісний склад учителів</a:t>
            </a:r>
            <a:endParaRPr lang="uk-UA" sz="36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54333638"/>
              </p:ext>
            </p:extLst>
          </p:nvPr>
        </p:nvGraphicFramePr>
        <p:xfrm>
          <a:off x="1219200" y="1178560"/>
          <a:ext cx="10373359" cy="527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15036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490012" y="-81848"/>
            <a:ext cx="6314388" cy="973624"/>
          </a:xfrm>
        </p:spPr>
        <p:txBody>
          <a:bodyPr>
            <a:noAutofit/>
          </a:bodyPr>
          <a:lstStyle/>
          <a:p>
            <a:r>
              <a:rPr lang="uk-UA" sz="36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Віковий склад учителів</a:t>
            </a:r>
            <a:endParaRPr lang="uk-UA" sz="36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24992473"/>
              </p:ext>
            </p:extLst>
          </p:nvPr>
        </p:nvGraphicFramePr>
        <p:xfrm>
          <a:off x="873760" y="1052014"/>
          <a:ext cx="10698479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644335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1940560" y="101032"/>
            <a:ext cx="9652000" cy="9736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Атестація педагогічних працівників</a:t>
            </a:r>
            <a:endParaRPr lang="uk-UA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825500" y="1066748"/>
            <a:ext cx="3484880" cy="9448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Підтверджено кваліфікаційну категорію «спеціаліст вищої категорії»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6" name="Стрілка вправо 5"/>
          <p:cNvSpPr/>
          <p:nvPr/>
        </p:nvSpPr>
        <p:spPr>
          <a:xfrm>
            <a:off x="4348480" y="1406478"/>
            <a:ext cx="1666240" cy="24960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кутник 6"/>
          <p:cNvSpPr/>
          <p:nvPr/>
        </p:nvSpPr>
        <p:spPr>
          <a:xfrm>
            <a:off x="6090920" y="1058839"/>
            <a:ext cx="4211320" cy="9448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chemeClr val="bg1"/>
                </a:solidFill>
              </a:rPr>
              <a:t>Кокоть</a:t>
            </a:r>
            <a:r>
              <a:rPr lang="uk-UA" dirty="0" smtClean="0">
                <a:solidFill>
                  <a:schemeClr val="bg1"/>
                </a:solidFill>
              </a:rPr>
              <a:t> І.О., учитель української мови та літератури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863600" y="2129908"/>
            <a:ext cx="3484880" cy="9448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 smtClean="0"/>
          </a:p>
          <a:p>
            <a:pPr algn="ctr"/>
            <a:r>
              <a:rPr lang="uk-UA" dirty="0" smtClean="0"/>
              <a:t>Присвоєно кваліфікаційну категорію «спеціаліст вищої категорії»</a:t>
            </a:r>
            <a:endParaRPr lang="uk-UA" dirty="0"/>
          </a:p>
          <a:p>
            <a:pPr algn="ctr"/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9" name="Прямокутник 8"/>
          <p:cNvSpPr/>
          <p:nvPr/>
        </p:nvSpPr>
        <p:spPr>
          <a:xfrm>
            <a:off x="6090920" y="2129908"/>
            <a:ext cx="4211320" cy="9448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Черняк Т.С., учитель хімії</a:t>
            </a:r>
            <a:endParaRPr lang="uk-UA" dirty="0"/>
          </a:p>
        </p:txBody>
      </p:sp>
      <p:sp>
        <p:nvSpPr>
          <p:cNvPr id="10" name="Прямокутник 9"/>
          <p:cNvSpPr/>
          <p:nvPr/>
        </p:nvSpPr>
        <p:spPr>
          <a:xfrm>
            <a:off x="863600" y="3172695"/>
            <a:ext cx="3484880" cy="11720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Підтверджено кваліфікаційну категорію «спеціаліст першої категорії»</a:t>
            </a:r>
            <a:endParaRPr lang="uk-UA" dirty="0"/>
          </a:p>
        </p:txBody>
      </p:sp>
      <p:sp>
        <p:nvSpPr>
          <p:cNvPr id="11" name="Прямокутник 10"/>
          <p:cNvSpPr/>
          <p:nvPr/>
        </p:nvSpPr>
        <p:spPr>
          <a:xfrm>
            <a:off x="6090920" y="3185160"/>
            <a:ext cx="4211320" cy="1159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uk-UA" dirty="0" err="1" smtClean="0"/>
              <a:t>Балаклієць</a:t>
            </a:r>
            <a:r>
              <a:rPr lang="uk-UA" dirty="0" smtClean="0"/>
              <a:t> О.В., учитель початкових класів;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uk-UA" dirty="0" smtClean="0"/>
              <a:t>Куценко І.М., учитель </a:t>
            </a:r>
          </a:p>
          <a:p>
            <a:pPr algn="ctr"/>
            <a:r>
              <a:rPr lang="uk-UA" dirty="0" smtClean="0"/>
              <a:t>початкових класів </a:t>
            </a:r>
            <a:endParaRPr lang="uk-UA" dirty="0"/>
          </a:p>
        </p:txBody>
      </p:sp>
      <p:sp>
        <p:nvSpPr>
          <p:cNvPr id="12" name="Прямокутник 11"/>
          <p:cNvSpPr/>
          <p:nvPr/>
        </p:nvSpPr>
        <p:spPr>
          <a:xfrm>
            <a:off x="863600" y="4442695"/>
            <a:ext cx="3484880" cy="9448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 smtClean="0"/>
          </a:p>
          <a:p>
            <a:pPr algn="ctr"/>
            <a:r>
              <a:rPr lang="uk-UA" dirty="0" smtClean="0"/>
              <a:t>Присвоєно кваліфікаційну категорію «спеціаліст першої категорії»</a:t>
            </a:r>
            <a:endParaRPr lang="uk-UA" dirty="0"/>
          </a:p>
          <a:p>
            <a:pPr algn="ctr"/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13" name="Прямокутник 12"/>
          <p:cNvSpPr/>
          <p:nvPr/>
        </p:nvSpPr>
        <p:spPr>
          <a:xfrm>
            <a:off x="6090920" y="4442695"/>
            <a:ext cx="4211320" cy="9448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Морозова С.В., асистент вчителя</a:t>
            </a:r>
            <a:endParaRPr lang="uk-UA" dirty="0"/>
          </a:p>
        </p:txBody>
      </p:sp>
      <p:sp>
        <p:nvSpPr>
          <p:cNvPr id="14" name="Прямокутник 13"/>
          <p:cNvSpPr/>
          <p:nvPr/>
        </p:nvSpPr>
        <p:spPr>
          <a:xfrm>
            <a:off x="863600" y="5485482"/>
            <a:ext cx="3484880" cy="9448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 smtClean="0"/>
          </a:p>
          <a:p>
            <a:pPr algn="ctr"/>
            <a:r>
              <a:rPr lang="uk-UA" dirty="0" smtClean="0"/>
              <a:t>Присвоєно кваліфікаційну категорію «спеціаліст другої категорії»</a:t>
            </a:r>
            <a:endParaRPr lang="uk-UA" dirty="0"/>
          </a:p>
          <a:p>
            <a:pPr algn="ctr"/>
            <a:r>
              <a:rPr lang="uk-UA" dirty="0" smtClean="0"/>
              <a:t> </a:t>
            </a:r>
            <a:endParaRPr lang="uk-UA" dirty="0"/>
          </a:p>
        </p:txBody>
      </p:sp>
      <p:sp>
        <p:nvSpPr>
          <p:cNvPr id="15" name="Прямокутник 14"/>
          <p:cNvSpPr/>
          <p:nvPr/>
        </p:nvSpPr>
        <p:spPr>
          <a:xfrm>
            <a:off x="6090920" y="5485482"/>
            <a:ext cx="4211320" cy="9448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Грищенко Г.В., учитель фізичної культури</a:t>
            </a:r>
            <a:endParaRPr lang="uk-UA" dirty="0"/>
          </a:p>
        </p:txBody>
      </p:sp>
      <p:sp>
        <p:nvSpPr>
          <p:cNvPr id="20" name="Стрілка вправо 19"/>
          <p:cNvSpPr/>
          <p:nvPr/>
        </p:nvSpPr>
        <p:spPr>
          <a:xfrm>
            <a:off x="4348480" y="2477547"/>
            <a:ext cx="1666240" cy="24960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Стрілка вправо 20"/>
          <p:cNvSpPr/>
          <p:nvPr/>
        </p:nvSpPr>
        <p:spPr>
          <a:xfrm>
            <a:off x="4348480" y="3633940"/>
            <a:ext cx="1666240" cy="249602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Стрілка вправо 21"/>
          <p:cNvSpPr/>
          <p:nvPr/>
        </p:nvSpPr>
        <p:spPr>
          <a:xfrm>
            <a:off x="4348480" y="4806033"/>
            <a:ext cx="1666240" cy="24960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Стрілка вправо 22"/>
          <p:cNvSpPr/>
          <p:nvPr/>
        </p:nvSpPr>
        <p:spPr>
          <a:xfrm>
            <a:off x="4348480" y="5833121"/>
            <a:ext cx="1666240" cy="249602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458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4123072445"/>
              </p:ext>
            </p:extLst>
          </p:nvPr>
        </p:nvGraphicFramePr>
        <p:xfrm>
          <a:off x="294640" y="114871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Заголовок 2"/>
          <p:cNvSpPr txBox="1">
            <a:spLocks/>
          </p:cNvSpPr>
          <p:nvPr/>
        </p:nvSpPr>
        <p:spPr>
          <a:xfrm>
            <a:off x="3429052" y="175091"/>
            <a:ext cx="6873188" cy="9736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Програми навчання у ліцеї</a:t>
            </a:r>
            <a:endParaRPr lang="uk-UA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1874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2"/>
          <p:cNvSpPr txBox="1">
            <a:spLocks/>
          </p:cNvSpPr>
          <p:nvPr/>
        </p:nvSpPr>
        <p:spPr>
          <a:xfrm>
            <a:off x="2874871" y="267853"/>
            <a:ext cx="6873188" cy="89933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Співпраця з освітніми закладами</a:t>
            </a:r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" name="Округлена прямокутна виноска 1"/>
          <p:cNvSpPr/>
          <p:nvPr/>
        </p:nvSpPr>
        <p:spPr>
          <a:xfrm>
            <a:off x="107602" y="1167186"/>
            <a:ext cx="3106653" cy="2235200"/>
          </a:xfrm>
          <a:prstGeom prst="wedgeRoundRectCallout">
            <a:avLst/>
          </a:prstGeom>
          <a:ln w="38100">
            <a:solidFill>
              <a:schemeClr val="bg2">
                <a:lumMod val="75000"/>
                <a:alpha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Гімназія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</a:rPr>
              <a:t>Kronberg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– Gymnasium Aschaffenburg </a:t>
            </a: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(Німеччина)</a:t>
            </a:r>
            <a:endParaRPr lang="uk-U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Округлена прямокутна виноска 4"/>
          <p:cNvSpPr/>
          <p:nvPr/>
        </p:nvSpPr>
        <p:spPr>
          <a:xfrm>
            <a:off x="5750340" y="3236133"/>
            <a:ext cx="2686859" cy="2235200"/>
          </a:xfrm>
          <a:prstGeom prst="wedgeRoundRectCallout">
            <a:avLst/>
          </a:prstGeom>
          <a:ln w="38100">
            <a:solidFill>
              <a:schemeClr val="bg2">
                <a:lumMod val="75000"/>
                <a:alpha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Київський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національний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університет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будівництва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і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архітектури</a:t>
            </a:r>
            <a:endParaRPr lang="uk-U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Округлена прямокутна виноска 5"/>
          <p:cNvSpPr/>
          <p:nvPr/>
        </p:nvSpPr>
        <p:spPr>
          <a:xfrm>
            <a:off x="3375665" y="2284786"/>
            <a:ext cx="2213265" cy="2235200"/>
          </a:xfrm>
          <a:prstGeom prst="wedgeRoundRectCallout">
            <a:avLst/>
          </a:prstGeom>
          <a:ln w="38100">
            <a:solidFill>
              <a:schemeClr val="bg2">
                <a:lumMod val="75000"/>
                <a:alpha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Корпорація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CISCO</a:t>
            </a:r>
            <a:endParaRPr lang="uk-U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Округлена прямокутна виноска 6"/>
          <p:cNvSpPr/>
          <p:nvPr/>
        </p:nvSpPr>
        <p:spPr>
          <a:xfrm>
            <a:off x="8657244" y="4095404"/>
            <a:ext cx="3386975" cy="2235200"/>
          </a:xfrm>
          <a:prstGeom prst="wedgeRoundRectCallout">
            <a:avLst/>
          </a:prstGeom>
          <a:ln w="38100">
            <a:solidFill>
              <a:schemeClr val="bg2">
                <a:lumMod val="75000"/>
                <a:alpha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Школа підприємництва та лідерства для дітей та підлітків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MBA Kids International</a:t>
            </a:r>
            <a:endParaRPr lang="uk-U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526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789382" y="157019"/>
            <a:ext cx="6031345" cy="8405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400" b="1" cap="none" spc="50" dirty="0" err="1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Бонусна</a:t>
            </a:r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uk-UA" sz="24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програма для учнів ліцею</a:t>
            </a:r>
          </a:p>
          <a:p>
            <a:pPr algn="ctr"/>
            <a:r>
              <a:rPr lang="uk-UA" sz="2400" b="1" cap="none" spc="50" dirty="0" err="1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Айскулери</a:t>
            </a:r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" name="Таблиця 5"/>
          <p:cNvGraphicFramePr>
            <a:graphicFrameLocks noGrp="1"/>
          </p:cNvGraphicFramePr>
          <p:nvPr>
            <p:extLst/>
          </p:nvPr>
        </p:nvGraphicFramePr>
        <p:xfrm>
          <a:off x="692728" y="2400317"/>
          <a:ext cx="10076871" cy="319390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58957">
                  <a:extLst>
                    <a:ext uri="{9D8B030D-6E8A-4147-A177-3AD203B41FA5}">
                      <a16:colId xmlns:a16="http://schemas.microsoft.com/office/drawing/2014/main" val="3730761669"/>
                    </a:ext>
                  </a:extLst>
                </a:gridCol>
                <a:gridCol w="3358957">
                  <a:extLst>
                    <a:ext uri="{9D8B030D-6E8A-4147-A177-3AD203B41FA5}">
                      <a16:colId xmlns:a16="http://schemas.microsoft.com/office/drawing/2014/main" val="2254295152"/>
                    </a:ext>
                  </a:extLst>
                </a:gridCol>
                <a:gridCol w="3358957">
                  <a:extLst>
                    <a:ext uri="{9D8B030D-6E8A-4147-A177-3AD203B41FA5}">
                      <a16:colId xmlns:a16="http://schemas.microsoft.com/office/drawing/2014/main" val="1465776160"/>
                    </a:ext>
                  </a:extLst>
                </a:gridCol>
              </a:tblGrid>
              <a:tr h="664066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</a:rPr>
                        <a:t>Стипендія І рівня </a:t>
                      </a:r>
                    </a:p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</a:rPr>
                        <a:t>3000 грн</a:t>
                      </a:r>
                      <a:endParaRPr lang="uk-UA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</a:rPr>
                        <a:t>Стипендія ІІ рівня</a:t>
                      </a:r>
                    </a:p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</a:rPr>
                        <a:t> 2000 грн</a:t>
                      </a:r>
                      <a:endParaRPr lang="uk-UA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</a:rPr>
                        <a:t>Стипендія ІІІ рівня</a:t>
                      </a:r>
                    </a:p>
                    <a:p>
                      <a:pPr algn="ctr"/>
                      <a:r>
                        <a:rPr lang="uk-UA" dirty="0" smtClean="0">
                          <a:solidFill>
                            <a:srgbClr val="002060"/>
                          </a:solidFill>
                        </a:rPr>
                        <a:t> 1000 грн</a:t>
                      </a:r>
                      <a:endParaRPr lang="uk-UA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261533"/>
                  </a:ext>
                </a:extLst>
              </a:tr>
              <a:tr h="2389014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solidFill>
                            <a:srgbClr val="002060"/>
                          </a:solidFill>
                        </a:rPr>
                        <a:t>-    </a:t>
                      </a:r>
                      <a:r>
                        <a:rPr lang="uk-UA" sz="1600" dirty="0" smtClean="0">
                          <a:solidFill>
                            <a:srgbClr val="002060"/>
                          </a:solidFill>
                          <a:latin typeface="+mj-lt"/>
                        </a:rPr>
                        <a:t>Середні</a:t>
                      </a: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  <a:latin typeface="+mj-lt"/>
                        </a:rPr>
                        <a:t>й бал за рік «12»;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  <a:latin typeface="+mj-lt"/>
                        </a:rPr>
                        <a:t>Успішні </a:t>
                      </a:r>
                      <a:r>
                        <a:rPr lang="uk-UA" sz="1600" baseline="0" dirty="0" err="1" smtClean="0">
                          <a:solidFill>
                            <a:srgbClr val="002060"/>
                          </a:solidFill>
                          <a:latin typeface="+mj-lt"/>
                        </a:rPr>
                        <a:t>проєктні</a:t>
                      </a: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  <a:latin typeface="+mj-lt"/>
                        </a:rPr>
                        <a:t> роботи;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  <a:latin typeface="+mj-lt"/>
                        </a:rPr>
                        <a:t>Призери Всеукраїнських олімпіад, конкурсів, МАН, спортивних змагань;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  <a:latin typeface="+mj-lt"/>
                        </a:rPr>
                        <a:t>Дотримання правил ліцею;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  <a:latin typeface="+mj-lt"/>
                        </a:rPr>
                        <a:t>Толерантність;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uk-UA" sz="1600" baseline="0" dirty="0" err="1" smtClean="0">
                          <a:solidFill>
                            <a:srgbClr val="002060"/>
                          </a:solidFill>
                          <a:latin typeface="+mj-lt"/>
                        </a:rPr>
                        <a:t>Екосвідомість</a:t>
                      </a: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  <a:latin typeface="+mj-lt"/>
                        </a:rPr>
                        <a:t>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  <a:latin typeface="+mj-lt"/>
                        </a:rPr>
                        <a:t>Активна участь у житті ліцею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endParaRPr lang="uk-UA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Tx/>
                        <a:buChar char="-"/>
                      </a:pPr>
                      <a:r>
                        <a:rPr lang="uk-UA" sz="1600" dirty="0" smtClean="0">
                          <a:solidFill>
                            <a:srgbClr val="002060"/>
                          </a:solidFill>
                        </a:rPr>
                        <a:t>Середній</a:t>
                      </a: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</a:rPr>
                        <a:t> бал за рік «11»;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</a:rPr>
                        <a:t>Успішні </a:t>
                      </a:r>
                      <a:r>
                        <a:rPr lang="uk-UA" sz="1600" baseline="0" dirty="0" err="1" smtClean="0">
                          <a:solidFill>
                            <a:srgbClr val="002060"/>
                          </a:solidFill>
                        </a:rPr>
                        <a:t>проєктні</a:t>
                      </a: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</a:rPr>
                        <a:t> роботи;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uk-UA" sz="1600" baseline="0" dirty="0" smtClean="0">
                          <a:solidFill>
                            <a:srgbClr val="002060"/>
                          </a:solidFill>
                        </a:rPr>
                        <a:t>Призери міських олімпіад;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Дотримання правил ліцею;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Толерантність;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Екосвідомість</a:t>
                      </a: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Активна участь у житті ліцею</a:t>
                      </a:r>
                    </a:p>
                    <a:p>
                      <a:pPr marL="0" indent="0" algn="l">
                        <a:buFontTx/>
                        <a:buNone/>
                      </a:pPr>
                      <a:endParaRPr lang="uk-UA" sz="1600" baseline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285750" indent="-285750" algn="l">
                        <a:buFontTx/>
                        <a:buChar char="-"/>
                      </a:pPr>
                      <a:endParaRPr lang="uk-UA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Середній бал за рік «10»;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Успішні </a:t>
                      </a:r>
                      <a:r>
                        <a:rPr kumimoji="0" lang="uk-UA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проєктні</a:t>
                      </a: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роботи;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Призери районних олімпіад;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Дотримання правил ліцею;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Толерантність;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Екосвідомість</a:t>
                      </a: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Активна участь у житті ліцею</a:t>
                      </a:r>
                    </a:p>
                    <a:p>
                      <a:pPr algn="l"/>
                      <a:endParaRPr lang="uk-UA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389801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59128" y="-351276"/>
            <a:ext cx="2358508" cy="3144677"/>
          </a:xfrm>
          <a:prstGeom prst="rect">
            <a:avLst/>
          </a:prstGeom>
        </p:spPr>
      </p:pic>
      <p:cxnSp>
        <p:nvCxnSpPr>
          <p:cNvPr id="9" name="Пряма зі стрілкою 8"/>
          <p:cNvCxnSpPr/>
          <p:nvPr/>
        </p:nvCxnSpPr>
        <p:spPr>
          <a:xfrm>
            <a:off x="5661891" y="1126159"/>
            <a:ext cx="0" cy="1166769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 зі стрілкою 10"/>
          <p:cNvCxnSpPr/>
          <p:nvPr/>
        </p:nvCxnSpPr>
        <p:spPr>
          <a:xfrm>
            <a:off x="7490691" y="1126159"/>
            <a:ext cx="849745" cy="1166769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 зі стрілкою 12"/>
          <p:cNvCxnSpPr/>
          <p:nvPr/>
        </p:nvCxnSpPr>
        <p:spPr>
          <a:xfrm flipH="1">
            <a:off x="2789382" y="1112520"/>
            <a:ext cx="1145309" cy="1180408"/>
          </a:xfrm>
          <a:prstGeom prst="straightConnector1">
            <a:avLst/>
          </a:prstGeom>
          <a:ln w="28575">
            <a:solidFill>
              <a:schemeClr val="accent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94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789382" y="157019"/>
            <a:ext cx="6031345" cy="8405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4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Грошові нагороди учнів ліцею</a:t>
            </a:r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424873" y="1662545"/>
            <a:ext cx="8395854" cy="9236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rgbClr val="002060"/>
                </a:solidFill>
              </a:rPr>
              <a:t>14 учнів нагороджено грошовими преміями у розмірі 2900 грн за </a:t>
            </a:r>
            <a:r>
              <a:rPr lang="uk-UA" sz="2000" dirty="0">
                <a:solidFill>
                  <a:srgbClr val="002060"/>
                </a:solidFill>
              </a:rPr>
              <a:t>накопичення найбільшої кількості </a:t>
            </a:r>
            <a:r>
              <a:rPr lang="uk-UA" sz="2000" dirty="0" err="1">
                <a:solidFill>
                  <a:srgbClr val="002060"/>
                </a:solidFill>
              </a:rPr>
              <a:t>Айскулерів</a:t>
            </a:r>
            <a:r>
              <a:rPr lang="uk-UA" sz="20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424872" y="2909454"/>
            <a:ext cx="8395855" cy="12792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rgbClr val="002060"/>
                </a:solidFill>
              </a:rPr>
              <a:t>5 учнів нагороджено грошовими преміями у розмірі 7500 грн  за перемогу у ІІІ (міському) етапі Всеукраїнських учнівських олімпіад з навчальних предметів</a:t>
            </a:r>
            <a:endParaRPr lang="uk-UA" sz="2000" dirty="0">
              <a:solidFill>
                <a:srgbClr val="002060"/>
              </a:solidFill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424873" y="4498109"/>
            <a:ext cx="8395854" cy="9236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rgbClr val="002060"/>
                </a:solidFill>
              </a:rPr>
              <a:t>4 учнів нагороджено грошовими преміями у розмірі 600 грн </a:t>
            </a:r>
          </a:p>
          <a:p>
            <a:pPr algn="ctr"/>
            <a:r>
              <a:rPr lang="uk-UA" sz="2000" dirty="0" smtClean="0">
                <a:solidFill>
                  <a:srgbClr val="002060"/>
                </a:solidFill>
              </a:rPr>
              <a:t>за перемогу у шкільних змаганнях з акробатики</a:t>
            </a:r>
            <a:endParaRPr lang="uk-UA" sz="2000" dirty="0">
              <a:solidFill>
                <a:srgbClr val="002060"/>
              </a:solidFill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424873" y="5731164"/>
            <a:ext cx="8395854" cy="9236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 smtClean="0">
                <a:solidFill>
                  <a:srgbClr val="002060"/>
                </a:solidFill>
              </a:rPr>
              <a:t>1 ученицю нагороджено грошовою премією у розмірі 1000 грн </a:t>
            </a:r>
          </a:p>
          <a:p>
            <a:pPr algn="ctr"/>
            <a:r>
              <a:rPr lang="uk-UA" sz="2000" dirty="0" smtClean="0">
                <a:solidFill>
                  <a:srgbClr val="002060"/>
                </a:solidFill>
              </a:rPr>
              <a:t>за перемогу у Всеукраїнських змаганнях з гімнастики</a:t>
            </a:r>
            <a:endParaRPr lang="uk-UA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4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944" y="2301093"/>
            <a:ext cx="6069491" cy="2103120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uk-UA" b="1" u="sng" dirty="0" smtClean="0">
                <a:solidFill>
                  <a:schemeClr val="accent1"/>
                </a:solidFill>
              </a:rPr>
              <a:t>САДОЧОК</a:t>
            </a:r>
            <a:endParaRPr lang="uk-UA" b="1" u="sng" dirty="0">
              <a:solidFill>
                <a:schemeClr val="accent1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uk-UA" sz="1800" b="1" dirty="0">
                <a:solidFill>
                  <a:schemeClr val="accent1"/>
                </a:solidFill>
              </a:rPr>
              <a:t>Єдиний освітній процес, що </a:t>
            </a:r>
            <a:r>
              <a:rPr lang="uk-UA" sz="1800" b="1" dirty="0" err="1">
                <a:solidFill>
                  <a:schemeClr val="accent1"/>
                </a:solidFill>
              </a:rPr>
              <a:t>логічно</a:t>
            </a:r>
            <a:r>
              <a:rPr lang="uk-UA" sz="1800" b="1" dirty="0">
                <a:solidFill>
                  <a:schemeClr val="accent1"/>
                </a:solidFill>
              </a:rPr>
              <a:t> продовжується від дитячого садка до </a:t>
            </a:r>
            <a:r>
              <a:rPr lang="uk-UA" sz="1800" b="1" dirty="0" smtClean="0">
                <a:solidFill>
                  <a:schemeClr val="accent1"/>
                </a:solidFill>
              </a:rPr>
              <a:t>школи;</a:t>
            </a:r>
            <a:endParaRPr lang="uk-UA" sz="1800" b="1" dirty="0">
              <a:solidFill>
                <a:schemeClr val="accent1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uk-UA" sz="1800" b="1" dirty="0" smtClean="0">
                <a:solidFill>
                  <a:schemeClr val="accent1"/>
                </a:solidFill>
              </a:rPr>
              <a:t>Підготовка </a:t>
            </a:r>
            <a:r>
              <a:rPr lang="uk-UA" sz="1800" b="1" dirty="0">
                <a:solidFill>
                  <a:schemeClr val="accent1"/>
                </a:solidFill>
              </a:rPr>
              <a:t>дітей до навчання у школі за програмою </a:t>
            </a:r>
            <a:r>
              <a:rPr lang="uk-UA" sz="1800" b="1" dirty="0" smtClean="0">
                <a:solidFill>
                  <a:schemeClr val="accent1"/>
                </a:solidFill>
              </a:rPr>
              <a:t>«</a:t>
            </a:r>
            <a:r>
              <a:rPr lang="uk-UA" sz="1800" b="1" dirty="0">
                <a:solidFill>
                  <a:schemeClr val="accent1"/>
                </a:solidFill>
              </a:rPr>
              <a:t>Інтелект України</a:t>
            </a:r>
            <a:r>
              <a:rPr lang="uk-UA" sz="1800" b="1" dirty="0" smtClean="0">
                <a:solidFill>
                  <a:schemeClr val="accent1"/>
                </a:solidFill>
              </a:rPr>
              <a:t>»;</a:t>
            </a:r>
            <a:endParaRPr lang="uk-UA" sz="1800" b="1" dirty="0">
              <a:solidFill>
                <a:schemeClr val="accent1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uk-UA" sz="1800" b="1" dirty="0" smtClean="0">
                <a:solidFill>
                  <a:schemeClr val="accent1"/>
                </a:solidFill>
              </a:rPr>
              <a:t>Сучасне </a:t>
            </a:r>
            <a:r>
              <a:rPr lang="uk-UA" sz="1800" b="1" dirty="0">
                <a:solidFill>
                  <a:schemeClr val="accent1"/>
                </a:solidFill>
              </a:rPr>
              <a:t>освітнє середовище, яке забезпечує необхідні умови, засоби і технології навчання у закладі освіти та поза його </a:t>
            </a:r>
            <a:r>
              <a:rPr lang="uk-UA" sz="1800" b="1" dirty="0" smtClean="0">
                <a:solidFill>
                  <a:schemeClr val="accent1"/>
                </a:solidFill>
              </a:rPr>
              <a:t>межами;</a:t>
            </a:r>
            <a:endParaRPr lang="uk-UA" sz="1800" b="1" dirty="0">
              <a:solidFill>
                <a:schemeClr val="accent1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uk-UA" sz="1800" b="1" dirty="0" smtClean="0">
                <a:solidFill>
                  <a:schemeClr val="accent1"/>
                </a:solidFill>
              </a:rPr>
              <a:t>Педагогіка</a:t>
            </a:r>
            <a:r>
              <a:rPr lang="uk-UA" sz="1800" b="1" dirty="0">
                <a:solidFill>
                  <a:schemeClr val="accent1"/>
                </a:solidFill>
              </a:rPr>
              <a:t>, що </a:t>
            </a:r>
            <a:r>
              <a:rPr lang="uk-UA" sz="1800" b="1" dirty="0" smtClean="0">
                <a:solidFill>
                  <a:schemeClr val="accent1"/>
                </a:solidFill>
              </a:rPr>
              <a:t>ґрунтується </a:t>
            </a:r>
            <a:r>
              <a:rPr lang="uk-UA" sz="1800" b="1" dirty="0">
                <a:solidFill>
                  <a:schemeClr val="accent1"/>
                </a:solidFill>
              </a:rPr>
              <a:t>на партнерстві між усіма учасниками освітнього </a:t>
            </a:r>
            <a:r>
              <a:rPr lang="uk-UA" sz="1800" b="1" dirty="0" smtClean="0">
                <a:solidFill>
                  <a:schemeClr val="accent1"/>
                </a:solidFill>
              </a:rPr>
              <a:t>процесу;</a:t>
            </a:r>
            <a:endParaRPr lang="uk-UA" sz="1800" b="1" dirty="0">
              <a:solidFill>
                <a:schemeClr val="accent1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uk-UA" sz="1800" b="1" dirty="0" smtClean="0">
                <a:solidFill>
                  <a:schemeClr val="accent1"/>
                </a:solidFill>
              </a:rPr>
              <a:t>Інноваційні </a:t>
            </a:r>
            <a:r>
              <a:rPr lang="uk-UA" sz="1800" b="1" dirty="0">
                <a:solidFill>
                  <a:schemeClr val="accent1"/>
                </a:solidFill>
              </a:rPr>
              <a:t>методики та форми організації роботи: </a:t>
            </a:r>
            <a:r>
              <a:rPr lang="en-US" sz="1800" b="1" dirty="0">
                <a:solidFill>
                  <a:schemeClr val="accent1"/>
                </a:solidFill>
              </a:rPr>
              <a:t>STEM-</a:t>
            </a:r>
            <a:r>
              <a:rPr lang="uk-UA" sz="1800" b="1" dirty="0">
                <a:solidFill>
                  <a:schemeClr val="accent1"/>
                </a:solidFill>
              </a:rPr>
              <a:t>освіта (наявність власної лабораторії</a:t>
            </a:r>
            <a:r>
              <a:rPr lang="uk-UA" sz="1800" b="1" dirty="0" smtClean="0">
                <a:solidFill>
                  <a:schemeClr val="accent1"/>
                </a:solidFill>
              </a:rPr>
              <a:t>), </a:t>
            </a:r>
            <a:r>
              <a:rPr lang="uk-UA" sz="1800" b="1" dirty="0" err="1">
                <a:solidFill>
                  <a:schemeClr val="accent1"/>
                </a:solidFill>
              </a:rPr>
              <a:t>нейробіка</a:t>
            </a:r>
            <a:r>
              <a:rPr lang="uk-UA" sz="1800" b="1" dirty="0">
                <a:solidFill>
                  <a:schemeClr val="accent1"/>
                </a:solidFill>
              </a:rPr>
              <a:t> та </a:t>
            </a:r>
            <a:r>
              <a:rPr lang="uk-UA" sz="1800" b="1" dirty="0" err="1">
                <a:solidFill>
                  <a:schemeClr val="accent1"/>
                </a:solidFill>
              </a:rPr>
              <a:t>кінезіологія</a:t>
            </a:r>
            <a:endParaRPr lang="uk-UA" sz="1800" b="1" dirty="0">
              <a:solidFill>
                <a:schemeClr val="accent1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uk-UA" sz="1800" b="1" dirty="0" smtClean="0">
                <a:solidFill>
                  <a:schemeClr val="accent1"/>
                </a:solidFill>
              </a:rPr>
              <a:t>Поглиблене </a:t>
            </a:r>
            <a:r>
              <a:rPr lang="uk-UA" sz="1800" b="1" dirty="0">
                <a:solidFill>
                  <a:schemeClr val="accent1"/>
                </a:solidFill>
              </a:rPr>
              <a:t>вивчення англійської (4 год на тиждень</a:t>
            </a:r>
            <a:r>
              <a:rPr lang="uk-UA" sz="1800" b="1" dirty="0" smtClean="0">
                <a:solidFill>
                  <a:schemeClr val="accent1"/>
                </a:solidFill>
              </a:rPr>
              <a:t>);</a:t>
            </a:r>
            <a:endParaRPr lang="uk-UA" sz="1800" b="1" dirty="0">
              <a:solidFill>
                <a:schemeClr val="accent1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uk-UA" sz="1800" b="1" dirty="0" smtClean="0">
                <a:solidFill>
                  <a:schemeClr val="accent1"/>
                </a:solidFill>
              </a:rPr>
              <a:t>Психологічний практикум;</a:t>
            </a:r>
            <a:endParaRPr lang="uk-UA" sz="1800" b="1" dirty="0">
              <a:solidFill>
                <a:schemeClr val="accent1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uk-UA" sz="1800" b="1" dirty="0" smtClean="0">
                <a:solidFill>
                  <a:schemeClr val="accent1"/>
                </a:solidFill>
              </a:rPr>
              <a:t>Виявлення </a:t>
            </a:r>
            <a:r>
              <a:rPr lang="uk-UA" sz="1800" b="1" dirty="0">
                <a:solidFill>
                  <a:schemeClr val="accent1"/>
                </a:solidFill>
              </a:rPr>
              <a:t>здібностей, інтересів та нахилів дітей, розвиток їх творчих здібностей завдяки гурткам</a:t>
            </a:r>
            <a:endParaRPr lang="uk-UA" sz="1800" b="1" dirty="0" smtClean="0">
              <a:solidFill>
                <a:schemeClr val="accent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435" y="1232205"/>
            <a:ext cx="5474282" cy="4630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560" y="-108915"/>
            <a:ext cx="2021840" cy="2021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819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15855" cy="2486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32" y="2486892"/>
            <a:ext cx="3496886" cy="4371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955" y="0"/>
            <a:ext cx="3291840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618" y="2856345"/>
            <a:ext cx="3001241" cy="40016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351" y="0"/>
            <a:ext cx="3086100" cy="37776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182" y="3566160"/>
            <a:ext cx="3291840" cy="3291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582" y="0"/>
            <a:ext cx="2595417" cy="3566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779" y="3566160"/>
            <a:ext cx="2661567" cy="3291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4595899" y="-13700"/>
            <a:ext cx="3677920" cy="4995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Садочок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622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61840" cy="3421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3760"/>
            <a:ext cx="4592320" cy="3444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840" y="-15240"/>
            <a:ext cx="4582160" cy="3436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285" y="0"/>
            <a:ext cx="3565715" cy="4734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320" y="3436620"/>
            <a:ext cx="4561840" cy="3421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680" y="3071344"/>
            <a:ext cx="3068320" cy="3786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4595899" y="-13700"/>
            <a:ext cx="3677920" cy="4995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Садочок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788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05679" cy="3604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4259"/>
            <a:ext cx="5081765" cy="32537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679" y="0"/>
            <a:ext cx="4871985" cy="3653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4595899" y="-13700"/>
            <a:ext cx="3677920" cy="4995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Садочок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765" y="3556227"/>
            <a:ext cx="4386119" cy="3301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78" y="3094311"/>
            <a:ext cx="2790422" cy="37636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78" y="0"/>
            <a:ext cx="2790422" cy="3720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8857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980" y="3088640"/>
            <a:ext cx="2827020" cy="3769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980" y="0"/>
            <a:ext cx="2827020" cy="3769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52847" cy="3281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430" y="3022600"/>
            <a:ext cx="2876550" cy="3835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60" y="2751667"/>
            <a:ext cx="3133090" cy="4106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1667"/>
            <a:ext cx="3362960" cy="4106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847" y="0"/>
            <a:ext cx="5312133" cy="36463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4595899" y="-13700"/>
            <a:ext cx="3677920" cy="4995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Садочок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194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20037" y="567266"/>
            <a:ext cx="4263708" cy="1351280"/>
          </a:xfrm>
        </p:spPr>
        <p:txBody>
          <a:bodyPr>
            <a:normAutofit fontScale="90000"/>
          </a:bodyPr>
          <a:lstStyle/>
          <a:p>
            <a: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Мережа груп ДНЗ </a:t>
            </a:r>
            <a:b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320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3574808" y="2463800"/>
          <a:ext cx="5354166" cy="21945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07766">
                  <a:extLst>
                    <a:ext uri="{9D8B030D-6E8A-4147-A177-3AD203B41FA5}">
                      <a16:colId xmlns:a16="http://schemas.microsoft.com/office/drawing/2014/main" val="49068159"/>
                    </a:ext>
                  </a:extLst>
                </a:gridCol>
                <a:gridCol w="2946400">
                  <a:extLst>
                    <a:ext uri="{9D8B030D-6E8A-4147-A177-3AD203B41FA5}">
                      <a16:colId xmlns:a16="http://schemas.microsoft.com/office/drawing/2014/main" val="450016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uk-UA" sz="2000" dirty="0" smtClean="0"/>
                        <a:t>Група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uk-UA" sz="2000" dirty="0" smtClean="0"/>
                        <a:t>Кількість вихованців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43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uk-UA" sz="2000" dirty="0" smtClean="0"/>
                        <a:t>З 3 до 4 років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dirty="0" smtClean="0"/>
                        <a:t>12 + 12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76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uk-UA" sz="2000" dirty="0" smtClean="0"/>
                        <a:t>З 4 до 5 років 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dirty="0" smtClean="0"/>
                        <a:t>15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11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uk-UA" sz="2000" dirty="0" smtClean="0"/>
                        <a:t>З 5 до 7 років 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uk-UA" sz="2000" dirty="0" smtClean="0"/>
                        <a:t>21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00454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-71120"/>
            <a:ext cx="28194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313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7317" y="168485"/>
            <a:ext cx="4263708" cy="1351280"/>
          </a:xfrm>
        </p:spPr>
        <p:txBody>
          <a:bodyPr>
            <a:normAutofit fontScale="90000"/>
          </a:bodyPr>
          <a:lstStyle/>
          <a:p>
            <a: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Мережа класів </a:t>
            </a:r>
            <a:b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320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952846"/>
              </p:ext>
            </p:extLst>
          </p:nvPr>
        </p:nvGraphicFramePr>
        <p:xfrm>
          <a:off x="548640" y="844125"/>
          <a:ext cx="5344160" cy="34747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04240">
                  <a:extLst>
                    <a:ext uri="{9D8B030D-6E8A-4147-A177-3AD203B41FA5}">
                      <a16:colId xmlns:a16="http://schemas.microsoft.com/office/drawing/2014/main" val="49068159"/>
                    </a:ext>
                  </a:extLst>
                </a:gridCol>
                <a:gridCol w="1310640">
                  <a:extLst>
                    <a:ext uri="{9D8B030D-6E8A-4147-A177-3AD203B41FA5}">
                      <a16:colId xmlns:a16="http://schemas.microsoft.com/office/drawing/2014/main" val="450016426"/>
                    </a:ext>
                  </a:extLst>
                </a:gridCol>
                <a:gridCol w="3129280">
                  <a:extLst>
                    <a:ext uri="{9D8B030D-6E8A-4147-A177-3AD203B41FA5}">
                      <a16:colId xmlns:a16="http://schemas.microsoft.com/office/drawing/2014/main" val="1354398045"/>
                    </a:ext>
                  </a:extLst>
                </a:gridCol>
              </a:tblGrid>
              <a:tr h="59308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Клас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Програма навчання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43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1А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16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Інтелект України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76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1В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18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Інтелект України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11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2А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18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Росток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0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2В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13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Інтелект України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05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2С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14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Інтелект України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1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3А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9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НУШ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64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3В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10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Інтелект України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448530"/>
                  </a:ext>
                </a:extLst>
              </a:tr>
            </a:tbl>
          </a:graphicData>
        </a:graphic>
      </p:graphicFrame>
      <p:graphicFrame>
        <p:nvGraphicFramePr>
          <p:cNvPr id="5" name="Таблиця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170293"/>
              </p:ext>
            </p:extLst>
          </p:nvPr>
        </p:nvGraphicFramePr>
        <p:xfrm>
          <a:off x="548640" y="4318845"/>
          <a:ext cx="5344160" cy="396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04240">
                  <a:extLst>
                    <a:ext uri="{9D8B030D-6E8A-4147-A177-3AD203B41FA5}">
                      <a16:colId xmlns:a16="http://schemas.microsoft.com/office/drawing/2014/main" val="1984561059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3083367298"/>
                    </a:ext>
                  </a:extLst>
                </a:gridCol>
                <a:gridCol w="3119120">
                  <a:extLst>
                    <a:ext uri="{9D8B030D-6E8A-4147-A177-3AD203B41FA5}">
                      <a16:colId xmlns:a16="http://schemas.microsoft.com/office/drawing/2014/main" val="4264099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 smtClean="0"/>
                        <a:t>4</a:t>
                      </a:r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 smtClean="0"/>
                        <a:t>14</a:t>
                      </a:r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 smtClean="0"/>
                        <a:t>Інтелект України</a:t>
                      </a:r>
                      <a:endParaRPr lang="uk-UA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898532"/>
                  </a:ext>
                </a:extLst>
              </a:tr>
            </a:tbl>
          </a:graphicData>
        </a:graphic>
      </p:graphicFrame>
      <p:graphicFrame>
        <p:nvGraphicFramePr>
          <p:cNvPr id="11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552085"/>
              </p:ext>
            </p:extLst>
          </p:nvPr>
        </p:nvGraphicFramePr>
        <p:xfrm>
          <a:off x="6390640" y="2438400"/>
          <a:ext cx="5344160" cy="34747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04240">
                  <a:extLst>
                    <a:ext uri="{9D8B030D-6E8A-4147-A177-3AD203B41FA5}">
                      <a16:colId xmlns:a16="http://schemas.microsoft.com/office/drawing/2014/main" val="49068159"/>
                    </a:ext>
                  </a:extLst>
                </a:gridCol>
                <a:gridCol w="1310640">
                  <a:extLst>
                    <a:ext uri="{9D8B030D-6E8A-4147-A177-3AD203B41FA5}">
                      <a16:colId xmlns:a16="http://schemas.microsoft.com/office/drawing/2014/main" val="450016426"/>
                    </a:ext>
                  </a:extLst>
                </a:gridCol>
                <a:gridCol w="3129280">
                  <a:extLst>
                    <a:ext uri="{9D8B030D-6E8A-4147-A177-3AD203B41FA5}">
                      <a16:colId xmlns:a16="http://schemas.microsoft.com/office/drawing/2014/main" val="1354398045"/>
                    </a:ext>
                  </a:extLst>
                </a:gridCol>
              </a:tblGrid>
              <a:tr h="593089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Клас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Кількість учнів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Програма навчання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43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5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18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Інтелект України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76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6А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8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Типова програма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11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6В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14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Інтелект України</a:t>
                      </a:r>
                      <a:endParaRPr kumimoji="0" lang="uk-UA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0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7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13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Інтелект України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05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8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20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Типова програма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1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9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9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Типова програма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64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10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3</a:t>
                      </a:r>
                      <a:endParaRPr lang="uk-U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/>
                        <a:t>Типова програма</a:t>
                      </a:r>
                      <a:endParaRPr lang="uk-U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448530"/>
                  </a:ext>
                </a:extLst>
              </a:tr>
            </a:tbl>
          </a:graphicData>
        </a:graphic>
      </p:graphicFrame>
      <p:graphicFrame>
        <p:nvGraphicFramePr>
          <p:cNvPr id="12" name="Таблиця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902488"/>
              </p:ext>
            </p:extLst>
          </p:nvPr>
        </p:nvGraphicFramePr>
        <p:xfrm>
          <a:off x="6390640" y="5913120"/>
          <a:ext cx="5344160" cy="3962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04240">
                  <a:extLst>
                    <a:ext uri="{9D8B030D-6E8A-4147-A177-3AD203B41FA5}">
                      <a16:colId xmlns:a16="http://schemas.microsoft.com/office/drawing/2014/main" val="1984561059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3083367298"/>
                    </a:ext>
                  </a:extLst>
                </a:gridCol>
                <a:gridCol w="3119120">
                  <a:extLst>
                    <a:ext uri="{9D8B030D-6E8A-4147-A177-3AD203B41FA5}">
                      <a16:colId xmlns:a16="http://schemas.microsoft.com/office/drawing/2014/main" val="4264099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 smtClean="0"/>
                        <a:t>11</a:t>
                      </a:r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 smtClean="0"/>
                        <a:t>5</a:t>
                      </a:r>
                      <a:endParaRPr lang="uk-UA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0" dirty="0" smtClean="0"/>
                        <a:t>Типова програма</a:t>
                      </a:r>
                      <a:endParaRPr lang="uk-UA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898532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490" y="0"/>
            <a:ext cx="2364509" cy="1960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87061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7252" y="375920"/>
            <a:ext cx="6062028" cy="5181599"/>
          </a:xfrm>
        </p:spPr>
        <p:txBody>
          <a:bodyPr>
            <a:normAutofit/>
          </a:bodyPr>
          <a:lstStyle/>
          <a:p>
            <a:pPr lvl="0" algn="ctr" defTabSz="914400">
              <a:spcBef>
                <a:spcPts val="0"/>
              </a:spcBef>
            </a:pPr>
            <a:r>
              <a:rPr lang="en-US" sz="4000" b="1" cap="none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ea typeface="+mn-ea"/>
                <a:cs typeface="+mn-cs"/>
              </a:rPr>
              <a:t>STEM-</a:t>
            </a:r>
            <a:r>
              <a:rPr lang="uk-UA" sz="4000" b="1" cap="none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ea typeface="+mn-ea"/>
                <a:cs typeface="+mn-cs"/>
              </a:rPr>
              <a:t>школа </a:t>
            </a:r>
            <a:br>
              <a:rPr lang="uk-UA" sz="4000" b="1" cap="none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ea typeface="+mn-ea"/>
                <a:cs typeface="+mn-cs"/>
              </a:rPr>
            </a:br>
            <a:r>
              <a:rPr lang="uk-UA" sz="4000" b="1" cap="none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ea typeface="+mn-ea"/>
                <a:cs typeface="+mn-cs"/>
              </a:rPr>
              <a:t>Інноваційні практики впровадження</a:t>
            </a:r>
            <a:r>
              <a:rPr lang="en-US" sz="4000" b="1" cap="none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ea typeface="+mn-ea"/>
                <a:cs typeface="+mn-cs"/>
              </a:rPr>
              <a:t> STEM-</a:t>
            </a:r>
            <a:r>
              <a:rPr lang="uk-UA" sz="4000" b="1" cap="none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ea typeface="+mn-ea"/>
                <a:cs typeface="+mn-cs"/>
              </a:rPr>
              <a:t>освіти у ліцеї</a:t>
            </a:r>
            <a:r>
              <a:rPr lang="en-US" sz="3200" b="1" cap="none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ea typeface="+mn-ea"/>
                <a:cs typeface="+mn-cs"/>
              </a:rPr>
              <a:t/>
            </a:r>
            <a:br>
              <a:rPr lang="en-US" sz="3200" b="1" cap="none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ea typeface="+mn-ea"/>
                <a:cs typeface="+mn-cs"/>
              </a:rPr>
            </a:br>
            <a: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320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890" y="4194810"/>
            <a:ext cx="4221370" cy="19418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688" y="375920"/>
            <a:ext cx="5031232" cy="6289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713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0052" y="1320799"/>
            <a:ext cx="6062028" cy="1087121"/>
          </a:xfrm>
        </p:spPr>
        <p:txBody>
          <a:bodyPr>
            <a:normAutofit/>
          </a:bodyPr>
          <a:lstStyle/>
          <a:p>
            <a:pPr algn="ctr"/>
            <a: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320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62000" y="427445"/>
            <a:ext cx="10891520" cy="140882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Розробка власних програм, методичних рекомендації, занять, посібників та зошитів зі </a:t>
            </a:r>
            <a:r>
              <a:rPr lang="en-US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STEM</a:t>
            </a:r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8696">
            <a:off x="487021" y="2141255"/>
            <a:ext cx="3177149" cy="4333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6271">
            <a:off x="5473439" y="2037775"/>
            <a:ext cx="3348718" cy="45738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6397">
            <a:off x="2801704" y="2073070"/>
            <a:ext cx="3191560" cy="45170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4178">
            <a:off x="8510448" y="2038233"/>
            <a:ext cx="3224348" cy="4551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36732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0052" y="1320799"/>
            <a:ext cx="6062028" cy="1087121"/>
          </a:xfrm>
        </p:spPr>
        <p:txBody>
          <a:bodyPr>
            <a:normAutofit/>
          </a:bodyPr>
          <a:lstStyle/>
          <a:p>
            <a:pPr algn="ctr"/>
            <a: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320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62000" y="455533"/>
            <a:ext cx="10891520" cy="140882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STEM-</a:t>
            </a:r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відкриття: досліджуй, </a:t>
            </a:r>
            <a:r>
              <a:rPr lang="uk-UA" sz="2800" b="1" cap="none" spc="50" dirty="0" err="1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пізнавай</a:t>
            </a:r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, відкривай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Початкова школа</a:t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2482326"/>
            <a:ext cx="3515360" cy="35121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25" y="1864359"/>
            <a:ext cx="3679190" cy="4905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958" y="2568708"/>
            <a:ext cx="4436041" cy="3339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88353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0052" y="1320799"/>
            <a:ext cx="6062028" cy="1087121"/>
          </a:xfrm>
        </p:spPr>
        <p:txBody>
          <a:bodyPr>
            <a:normAutofit/>
          </a:bodyPr>
          <a:lstStyle/>
          <a:p>
            <a:pPr algn="ctr"/>
            <a: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320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35635" y="455533"/>
            <a:ext cx="10891520" cy="140882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STEM-</a:t>
            </a:r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заняття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Середня школа</a:t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" y="1684839"/>
            <a:ext cx="3850640" cy="51341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640" y="1684839"/>
            <a:ext cx="3879870" cy="5173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099" y="2407920"/>
            <a:ext cx="4736592" cy="3947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926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0052" y="1320799"/>
            <a:ext cx="6062028" cy="1087121"/>
          </a:xfrm>
        </p:spPr>
        <p:txBody>
          <a:bodyPr>
            <a:normAutofit/>
          </a:bodyPr>
          <a:lstStyle/>
          <a:p>
            <a:pPr algn="ctr"/>
            <a: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320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35635" y="455533"/>
            <a:ext cx="10891520" cy="140882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STEM-</a:t>
            </a:r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заняття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Старша школа</a:t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942" y="1505346"/>
            <a:ext cx="3992880" cy="5323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55" y="1728866"/>
            <a:ext cx="5069840" cy="3802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955" y="2914172"/>
            <a:ext cx="4754880" cy="3566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01098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/>
            </a:r>
            <a:br>
              <a:rPr lang="uk-UA" smtClean="0"/>
            </a:br>
            <a:endParaRPr lang="uk-UA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05155" y="702888"/>
            <a:ext cx="10891520" cy="64654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Результати успішності учнів 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за 2023 – 2024 навчальний рік  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8" name="Діаграма 7"/>
          <p:cNvGraphicFramePr/>
          <p:nvPr>
            <p:extLst>
              <p:ext uri="{D42A27DB-BD31-4B8C-83A1-F6EECF244321}">
                <p14:modId xmlns:p14="http://schemas.microsoft.com/office/powerpoint/2010/main" val="1302197985"/>
              </p:ext>
            </p:extLst>
          </p:nvPr>
        </p:nvGraphicFramePr>
        <p:xfrm>
          <a:off x="1625600" y="1158240"/>
          <a:ext cx="9398000" cy="5564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776654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/>
            </a:r>
            <a:br>
              <a:rPr lang="uk-UA" smtClean="0"/>
            </a:br>
            <a:endParaRPr lang="uk-UA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09955" y="674255"/>
            <a:ext cx="10891520" cy="64654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Призери ІІІ (міського) етапу Всеукраїнських предметних олімпіад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8" name="Діаграма 7"/>
          <p:cNvGraphicFramePr/>
          <p:nvPr>
            <p:extLst>
              <p:ext uri="{D42A27DB-BD31-4B8C-83A1-F6EECF244321}">
                <p14:modId xmlns:p14="http://schemas.microsoft.com/office/powerpoint/2010/main" val="1667924514"/>
              </p:ext>
            </p:extLst>
          </p:nvPr>
        </p:nvGraphicFramePr>
        <p:xfrm>
          <a:off x="1534160" y="1026160"/>
          <a:ext cx="9398000" cy="5564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18813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/>
            </a:r>
            <a:br>
              <a:rPr lang="uk-UA" smtClean="0"/>
            </a:br>
            <a:endParaRPr lang="uk-UA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09955" y="674255"/>
            <a:ext cx="10891520" cy="64654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Призери ІІІ (міського) етапу Всеукраїнських предметних олімпіад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58" y="4059825"/>
            <a:ext cx="1987843" cy="28111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58" y="1209034"/>
            <a:ext cx="1987843" cy="28111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424" y="1217444"/>
            <a:ext cx="2052321" cy="28637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782" y="4094687"/>
            <a:ext cx="2058963" cy="27851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368" y="1225854"/>
            <a:ext cx="2061913" cy="28469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726" y="4094687"/>
            <a:ext cx="2061913" cy="27414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896" y="1225854"/>
            <a:ext cx="1987843" cy="28111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896" y="4059825"/>
            <a:ext cx="1987843" cy="28111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455" y="1231243"/>
            <a:ext cx="1956435" cy="27667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285" y="4037026"/>
            <a:ext cx="1994774" cy="282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8699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2"/>
          <p:cNvSpPr txBox="1">
            <a:spLocks/>
          </p:cNvSpPr>
          <p:nvPr/>
        </p:nvSpPr>
        <p:spPr>
          <a:xfrm>
            <a:off x="3429052" y="175091"/>
            <a:ext cx="6873188" cy="97362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Похвальні листи «За особливі успіхи у навчанні»</a:t>
            </a:r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5852" y="1324494"/>
            <a:ext cx="5486400" cy="5310909"/>
          </a:xfrm>
          <a:prstGeom prst="rect">
            <a:avLst/>
          </a:prstGeom>
          <a:ln w="57150">
            <a:noFill/>
          </a:ln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400" b="1" cap="none" spc="50" dirty="0">
              <a:ln w="9525" cmpd="sng">
                <a:solidFill>
                  <a:srgbClr val="FFFF00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495" y="1430496"/>
            <a:ext cx="3516073" cy="4688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083455"/>
              </p:ext>
            </p:extLst>
          </p:nvPr>
        </p:nvGraphicFramePr>
        <p:xfrm>
          <a:off x="1041452" y="2511520"/>
          <a:ext cx="4775200" cy="22250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87600">
                  <a:extLst>
                    <a:ext uri="{9D8B030D-6E8A-4147-A177-3AD203B41FA5}">
                      <a16:colId xmlns:a16="http://schemas.microsoft.com/office/drawing/2014/main" val="111161494"/>
                    </a:ext>
                  </a:extLst>
                </a:gridCol>
                <a:gridCol w="2387600">
                  <a:extLst>
                    <a:ext uri="{9D8B030D-6E8A-4147-A177-3AD203B41FA5}">
                      <a16:colId xmlns:a16="http://schemas.microsoft.com/office/drawing/2014/main" val="1007071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5 </a:t>
                      </a:r>
                      <a:r>
                        <a:rPr lang="uk-UA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клас</a:t>
                      </a:r>
                      <a:endParaRPr lang="uk-UA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9 учнів</a:t>
                      </a:r>
                      <a:endParaRPr lang="uk-UA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2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6А клас</a:t>
                      </a:r>
                      <a:endParaRPr lang="uk-UA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 учнів</a:t>
                      </a:r>
                      <a:endParaRPr lang="uk-UA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6В клас</a:t>
                      </a:r>
                      <a:endParaRPr lang="uk-UA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5 учнів</a:t>
                      </a:r>
                      <a:endParaRPr lang="uk-UA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34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7 клас</a:t>
                      </a:r>
                      <a:endParaRPr lang="uk-UA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4 учнів</a:t>
                      </a:r>
                      <a:endParaRPr lang="uk-UA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27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8 клас</a:t>
                      </a:r>
                      <a:endParaRPr lang="uk-UA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5 учнів</a:t>
                      </a:r>
                      <a:endParaRPr lang="uk-UA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44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10</a:t>
                      </a:r>
                      <a:r>
                        <a:rPr lang="uk-UA" b="1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 клас</a:t>
                      </a:r>
                      <a:endParaRPr lang="uk-UA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 учнів</a:t>
                      </a:r>
                      <a:endParaRPr lang="uk-UA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038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795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2"/>
          <p:cNvSpPr txBox="1">
            <a:spLocks/>
          </p:cNvSpPr>
          <p:nvPr/>
        </p:nvSpPr>
        <p:spPr>
          <a:xfrm>
            <a:off x="3394953" y="0"/>
            <a:ext cx="5190837" cy="244763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Ляшенко Аліса, </a:t>
            </a:r>
            <a:r>
              <a:rPr lang="uk-UA" sz="2400" b="1" cap="none" spc="5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учениця 3В </a:t>
            </a:r>
            <a:r>
              <a:rPr lang="uk-UA" sz="2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класу, багаторазова переможниця всеукраїнських та міжнародних конкурсів та змагань з гімнастики </a:t>
            </a:r>
            <a:endParaRPr lang="uk-UA" sz="2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5852" y="1324494"/>
            <a:ext cx="5486400" cy="5310909"/>
          </a:xfrm>
          <a:prstGeom prst="rect">
            <a:avLst/>
          </a:prstGeom>
          <a:ln w="57150">
            <a:noFill/>
          </a:ln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400" b="1" cap="none" spc="50" dirty="0">
              <a:ln w="9525" cmpd="sng">
                <a:solidFill>
                  <a:srgbClr val="FFFF00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790" y="971653"/>
            <a:ext cx="3509819" cy="43394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2" y="905163"/>
            <a:ext cx="3443983" cy="44723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870" y="2447636"/>
            <a:ext cx="3432800" cy="42814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52" y="2471600"/>
            <a:ext cx="3417392" cy="4257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18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/>
            </a:r>
            <a:br>
              <a:rPr lang="uk-UA" smtClean="0"/>
            </a:br>
            <a:endParaRPr lang="uk-UA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57374" y="669019"/>
            <a:ext cx="10891520" cy="64654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Наші медалісти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2460185678"/>
              </p:ext>
            </p:extLst>
          </p:nvPr>
        </p:nvGraphicFramePr>
        <p:xfrm>
          <a:off x="2384079" y="66901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024297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0052" y="1320799"/>
            <a:ext cx="6062028" cy="1087121"/>
          </a:xfrm>
        </p:spPr>
        <p:txBody>
          <a:bodyPr>
            <a:normAutofit/>
          </a:bodyPr>
          <a:lstStyle/>
          <a:p>
            <a:pPr algn="ctr"/>
            <a: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32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320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003040" y="465397"/>
            <a:ext cx="3952240" cy="133262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Студії розвитку 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19" name="Таблиця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521065"/>
              </p:ext>
            </p:extLst>
          </p:nvPr>
        </p:nvGraphicFramePr>
        <p:xfrm>
          <a:off x="1690052" y="1320799"/>
          <a:ext cx="9062720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55910">
                  <a:extLst>
                    <a:ext uri="{9D8B030D-6E8A-4147-A177-3AD203B41FA5}">
                      <a16:colId xmlns:a16="http://schemas.microsoft.com/office/drawing/2014/main" val="2171665362"/>
                    </a:ext>
                  </a:extLst>
                </a:gridCol>
                <a:gridCol w="3101557">
                  <a:extLst>
                    <a:ext uri="{9D8B030D-6E8A-4147-A177-3AD203B41FA5}">
                      <a16:colId xmlns:a16="http://schemas.microsoft.com/office/drawing/2014/main" val="190075078"/>
                    </a:ext>
                  </a:extLst>
                </a:gridCol>
                <a:gridCol w="2805253">
                  <a:extLst>
                    <a:ext uri="{9D8B030D-6E8A-4147-A177-3AD203B41FA5}">
                      <a16:colId xmlns:a16="http://schemas.microsoft.com/office/drawing/2014/main" val="2945327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uk-UA" sz="2800" b="1" i="0" u="none" strike="noStrike" kern="1200" cap="none" spc="50" normalizeH="0" baseline="0" noProof="0" dirty="0" smtClean="0">
                          <a:ln w="952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rgbClr val="002060"/>
                          </a:solidFill>
                          <a:effectLst>
                            <a:glow rad="38100">
                              <a:srgbClr val="052F61">
                                <a:alpha val="40000"/>
                              </a:srgbClr>
                            </a:glo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Театральна</a:t>
                      </a:r>
                      <a:endParaRPr lang="uk-UA" dirty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50" normalizeH="0" baseline="0" noProof="0" dirty="0" smtClean="0">
                          <a:ln w="952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rgbClr val="002060"/>
                          </a:solidFill>
                          <a:effectLst>
                            <a:glow rad="38100">
                              <a:srgbClr val="052F61">
                                <a:alpha val="40000"/>
                              </a:srgbClr>
                            </a:glo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Speaking Club</a:t>
                      </a:r>
                      <a:endParaRPr kumimoji="0" lang="uk-UA" sz="2800" b="1" i="0" u="none" strike="noStrike" kern="1200" cap="none" spc="50" normalizeH="0" baseline="0" noProof="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002060"/>
                        </a:solidFill>
                        <a:effectLst>
                          <a:glow rad="38100">
                            <a:srgbClr val="052F61">
                              <a:alpha val="40000"/>
                            </a:srgbClr>
                          </a:glo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dirty="0" smtClean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  <a:p>
                      <a:pPr algn="ctr"/>
                      <a:endParaRPr lang="uk-UA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i="0" u="none" strike="noStrike" kern="1200" cap="none" spc="50" normalizeH="0" baseline="0" noProof="0" dirty="0" smtClean="0">
                          <a:ln w="952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rgbClr val="002060"/>
                          </a:solidFill>
                          <a:effectLst>
                            <a:glow rad="38100">
                              <a:srgbClr val="052F61">
                                <a:alpha val="40000"/>
                              </a:srgbClr>
                            </a:glo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Футбол</a:t>
                      </a:r>
                      <a:endParaRPr kumimoji="0" lang="en-US" sz="2800" b="1" i="0" u="none" strike="noStrike" kern="1200" cap="none" spc="50" normalizeH="0" baseline="0" noProof="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002060"/>
                        </a:solidFill>
                        <a:effectLst>
                          <a:glow rad="38100">
                            <a:srgbClr val="052F61">
                              <a:alpha val="40000"/>
                            </a:srgbClr>
                          </a:glo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uk-UA" sz="2800" b="1" i="0" u="none" strike="noStrike" kern="1200" cap="none" spc="50" normalizeH="0" baseline="0" noProof="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002060"/>
                        </a:solidFill>
                        <a:effectLst>
                          <a:glow rad="38100">
                            <a:srgbClr val="052F61">
                              <a:alpha val="40000"/>
                            </a:srgbClr>
                          </a:glo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02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i="0" u="none" strike="noStrike" kern="1200" cap="none" spc="50" normalizeH="0" baseline="0" noProof="0" dirty="0" smtClean="0">
                          <a:ln w="952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rgbClr val="002060"/>
                          </a:solidFill>
                          <a:effectLst>
                            <a:glow rad="38100">
                              <a:srgbClr val="052F61">
                                <a:alpha val="40000"/>
                              </a:srgbClr>
                            </a:glo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Хореографія</a:t>
                      </a:r>
                    </a:p>
                    <a:p>
                      <a:pPr algn="ctr"/>
                      <a:endParaRPr lang="uk-UA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i="0" u="none" strike="noStrike" kern="1200" cap="none" spc="50" normalizeH="0" baseline="0" noProof="0" dirty="0" smtClean="0">
                          <a:ln w="952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rgbClr val="002060"/>
                          </a:solidFill>
                          <a:effectLst>
                            <a:glow rad="38100">
                              <a:srgbClr val="052F61">
                                <a:alpha val="40000"/>
                              </a:srgbClr>
                            </a:glo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3Д моделювання</a:t>
                      </a:r>
                    </a:p>
                    <a:p>
                      <a:pPr algn="ctr"/>
                      <a:endParaRPr lang="uk-UA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i="0" u="none" strike="noStrike" kern="1200" cap="none" spc="50" normalizeH="0" baseline="0" noProof="0" dirty="0" smtClean="0">
                          <a:ln w="952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rgbClr val="002060"/>
                          </a:solidFill>
                          <a:effectLst>
                            <a:glow rad="38100">
                              <a:srgbClr val="052F61">
                                <a:alpha val="40000"/>
                              </a:srgbClr>
                            </a:glo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Вокальна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00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i="0" u="none" strike="noStrike" kern="1200" cap="none" spc="50" normalizeH="0" baseline="0" noProof="0" dirty="0" smtClean="0">
                          <a:ln w="952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rgbClr val="002060"/>
                          </a:solidFill>
                          <a:effectLst>
                            <a:glow rad="38100">
                              <a:srgbClr val="052F61">
                                <a:alpha val="40000"/>
                              </a:srgbClr>
                            </a:glo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Живопис</a:t>
                      </a:r>
                    </a:p>
                    <a:p>
                      <a:pPr algn="ctr"/>
                      <a:endParaRPr lang="uk-UA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i="0" u="none" strike="noStrike" kern="1200" cap="none" spc="50" normalizeH="0" baseline="0" noProof="0" dirty="0" smtClean="0">
                          <a:ln w="952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rgbClr val="002060"/>
                          </a:solidFill>
                          <a:effectLst>
                            <a:glow rad="38100">
                              <a:srgbClr val="052F61">
                                <a:alpha val="40000"/>
                              </a:srgbClr>
                            </a:glo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Робототехніка</a:t>
                      </a:r>
                    </a:p>
                    <a:p>
                      <a:pPr algn="ctr"/>
                      <a:endParaRPr lang="en-US" dirty="0" smtClean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  <a:p>
                      <a:pPr algn="ctr"/>
                      <a:endParaRPr lang="uk-UA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i="0" u="none" strike="noStrike" kern="1200" cap="none" spc="50" normalizeH="0" baseline="0" noProof="0" dirty="0" smtClean="0">
                          <a:ln w="952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rgbClr val="002060"/>
                          </a:solidFill>
                          <a:effectLst>
                            <a:glow rad="38100">
                              <a:srgbClr val="052F61">
                                <a:alpha val="40000"/>
                              </a:srgbClr>
                            </a:glo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Шахи</a:t>
                      </a:r>
                      <a:endParaRPr kumimoji="0" lang="en-US" sz="2800" b="1" i="0" u="none" strike="noStrike" kern="1200" cap="none" spc="50" normalizeH="0" baseline="0" noProof="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002060"/>
                        </a:solidFill>
                        <a:effectLst>
                          <a:glow rad="38100">
                            <a:srgbClr val="052F61">
                              <a:alpha val="40000"/>
                            </a:srgbClr>
                          </a:glo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uk-UA" sz="2800" b="1" i="0" u="none" strike="noStrike" kern="1200" cap="none" spc="50" normalizeH="0" baseline="0" noProof="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002060"/>
                        </a:solidFill>
                        <a:effectLst>
                          <a:glow rad="38100">
                            <a:srgbClr val="052F61">
                              <a:alpha val="40000"/>
                            </a:srgbClr>
                          </a:glo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85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i="0" u="none" strike="noStrike" kern="1200" cap="none" spc="50" normalizeH="0" baseline="0" noProof="0" dirty="0" smtClean="0">
                          <a:ln w="952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rgbClr val="002060"/>
                          </a:solidFill>
                          <a:effectLst>
                            <a:glow rad="38100">
                              <a:srgbClr val="052F61">
                                <a:alpha val="40000"/>
                              </a:srgbClr>
                            </a:glo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Айкідо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800" b="1" i="0" u="none" strike="noStrike" kern="1200" cap="none" spc="50" normalizeH="0" baseline="0" noProof="0" dirty="0" smtClean="0">
                          <a:ln w="952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rgbClr val="002060"/>
                          </a:solidFill>
                          <a:effectLst>
                            <a:glow rad="38100">
                              <a:srgbClr val="052F61">
                                <a:alpha val="40000"/>
                              </a:srgbClr>
                            </a:glo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Гімнастика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50" normalizeH="0" baseline="0" noProof="0" dirty="0" smtClean="0">
                          <a:ln w="9525" cmpd="sng">
                            <a:solidFill>
                              <a:schemeClr val="tx1"/>
                            </a:solidFill>
                            <a:prstDash val="solid"/>
                          </a:ln>
                          <a:solidFill>
                            <a:srgbClr val="002060"/>
                          </a:solidFill>
                          <a:effectLst>
                            <a:glow rad="38100">
                              <a:srgbClr val="052F61">
                                <a:alpha val="40000"/>
                              </a:srgbClr>
                            </a:glo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MBA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uk-UA" sz="2800" b="1" i="0" u="none" strike="noStrike" kern="1200" cap="none" spc="50" normalizeH="0" baseline="0" noProof="0" dirty="0" smtClean="0">
                        <a:ln w="9525" cmpd="sng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rgbClr val="002060"/>
                        </a:solidFill>
                        <a:effectLst>
                          <a:glow rad="38100">
                            <a:srgbClr val="052F61">
                              <a:alpha val="40000"/>
                            </a:srgbClr>
                          </a:glo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uk-UA" dirty="0">
                        <a:ln>
                          <a:solidFill>
                            <a:schemeClr val="tx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183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3962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4" y="124105"/>
            <a:ext cx="4601606" cy="3329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7" y="3738584"/>
            <a:ext cx="4601606" cy="3037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523" y="2277587"/>
            <a:ext cx="7478197" cy="44889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914" y="124105"/>
            <a:ext cx="3131806" cy="4067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068" y="133598"/>
            <a:ext cx="3387852" cy="4057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8280401" y="22505"/>
            <a:ext cx="3830319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Театральна студія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95147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8280401" y="22505"/>
            <a:ext cx="3830319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Театральна студія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37" y="22505"/>
            <a:ext cx="3525757" cy="2351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1919"/>
            <a:ext cx="3713017" cy="24761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38" y="4371060"/>
            <a:ext cx="3704934" cy="2470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73" y="154156"/>
            <a:ext cx="3782121" cy="25222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028" y="2351240"/>
            <a:ext cx="3736701" cy="2491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735" y="4490548"/>
            <a:ext cx="3525757" cy="23512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241" y="878840"/>
            <a:ext cx="3442107" cy="22954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868" y="3906982"/>
            <a:ext cx="3594132" cy="23968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62130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8280401" y="22505"/>
            <a:ext cx="3830319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Вокальна студія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1" y="92363"/>
            <a:ext cx="2881589" cy="5122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680" y="530506"/>
            <a:ext cx="2881589" cy="5122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359" y="976915"/>
            <a:ext cx="2881589" cy="5122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086" y="1584059"/>
            <a:ext cx="3085331" cy="49368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364515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1" y="741680"/>
            <a:ext cx="3857625" cy="6014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213361" y="111760"/>
            <a:ext cx="3462971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Гімнастика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066" y="692625"/>
            <a:ext cx="4372550" cy="6063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4220687" y="125333"/>
            <a:ext cx="3462971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Айкідо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985" y="692625"/>
            <a:ext cx="4318636" cy="6063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8308817" y="111760"/>
            <a:ext cx="3462971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Футбол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73094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300481" y="111760"/>
            <a:ext cx="3462971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Живопис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7262337" y="1744980"/>
            <a:ext cx="3462971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Хореографія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464" y="2824480"/>
            <a:ext cx="6542495" cy="3901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1" y="985520"/>
            <a:ext cx="6246209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89274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465153" y="193155"/>
            <a:ext cx="3462971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Шахи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" y="969817"/>
            <a:ext cx="4323080" cy="5764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4576084" y="1361440"/>
            <a:ext cx="3054681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МВА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237" y="1011574"/>
            <a:ext cx="4291763" cy="5722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17" y="2261061"/>
            <a:ext cx="5225813" cy="38746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8314631" y="220401"/>
            <a:ext cx="3462971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Робототехніка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34167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219200" y="973406"/>
            <a:ext cx="3397725" cy="6725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n-US" sz="28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Speaking Club</a:t>
            </a:r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7899271" y="111760"/>
            <a:ext cx="3462971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3Д моделювання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794" y="973407"/>
            <a:ext cx="4959926" cy="3603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0" y="1794751"/>
            <a:ext cx="5770880" cy="4328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227" y="3958831"/>
            <a:ext cx="3862646" cy="2896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62974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86018" cy="3586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4400"/>
            <a:ext cx="4541678" cy="340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873" y="0"/>
            <a:ext cx="4147127" cy="41471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678" y="3454401"/>
            <a:ext cx="4519303" cy="340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70" y="102524"/>
            <a:ext cx="4469167" cy="3351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844801" y="0"/>
            <a:ext cx="5659119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800" b="1" i="0" u="none" strike="noStrike" kern="1200" cap="none" spc="50" normalizeH="0" baseline="0" noProof="0" dirty="0" smtClean="0">
              <a:ln w="9525" cmpd="sng">
                <a:solidFill>
                  <a:prstClr val="white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rgbClr val="052F61">
                    <a:alpha val="40000"/>
                  </a:srgbClr>
                </a:glo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800" b="1" i="0" u="none" strike="noStrike" kern="1200" cap="none" spc="50" normalizeH="0" baseline="0" noProof="0" dirty="0">
              <a:ln w="9525" cmpd="sng">
                <a:solidFill>
                  <a:prstClr val="white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rgbClr val="052F61">
                    <a:alpha val="40000"/>
                  </a:srgbClr>
                </a:glo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50" normalizeH="0" baseline="0" noProof="0" dirty="0" smtClean="0">
                <a:ln w="9525" cmpd="sng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Осінній табір у ліцеї «Загадкова Україна»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50" normalizeH="0" baseline="0" noProof="0" dirty="0" smtClean="0">
                <a:ln w="9525" cmpd="sng">
                  <a:solidFill>
                    <a:srgbClr val="052F6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/>
            </a:r>
            <a:br>
              <a:rPr kumimoji="0" lang="uk-UA" sz="2800" b="1" i="0" u="none" strike="noStrike" kern="1200" cap="none" spc="50" normalizeH="0" baseline="0" noProof="0" dirty="0" smtClean="0">
                <a:ln w="9525" cmpd="sng">
                  <a:solidFill>
                    <a:srgbClr val="052F6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</a:br>
            <a:endParaRPr kumimoji="0" lang="uk-UA" sz="2800" b="1" i="0" u="none" strike="noStrike" kern="1200" cap="none" spc="50" normalizeH="0" baseline="0" noProof="0" dirty="0">
              <a:ln w="9525" cmpd="sng">
                <a:solidFill>
                  <a:srgbClr val="052F6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052F61">
                    <a:alpha val="40000"/>
                  </a:srgbClr>
                </a:glo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632" y="4147127"/>
            <a:ext cx="3463368" cy="2710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58881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06536" cy="5075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536" y="0"/>
            <a:ext cx="3196475" cy="5075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560" y="0"/>
            <a:ext cx="3048000" cy="406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844801" y="102524"/>
            <a:ext cx="5659119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Весняний табір у ліцеї «Містична Україна»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284" y="0"/>
            <a:ext cx="2198716" cy="48860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735" y="2770909"/>
            <a:ext cx="2216265" cy="4087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3648595"/>
            <a:ext cx="4175760" cy="31318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2" y="4378036"/>
            <a:ext cx="3387435" cy="2453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126" y="4215246"/>
            <a:ext cx="3168075" cy="2615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2121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4" y="102524"/>
            <a:ext cx="2844801" cy="3793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4" y="4080859"/>
            <a:ext cx="3318933" cy="2655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127" y="3739340"/>
            <a:ext cx="2883593" cy="3007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878" y="803813"/>
            <a:ext cx="3973897" cy="3069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104" y="102524"/>
            <a:ext cx="2844802" cy="3793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90" y="102524"/>
            <a:ext cx="2863158" cy="3817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844801" y="102524"/>
            <a:ext cx="6382326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Літній табір для учнів 1 – 5 класів «</a:t>
            </a:r>
            <a:r>
              <a:rPr lang="en-US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Summer Camp </a:t>
            </a:r>
            <a:r>
              <a:rPr lang="uk-UA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 видатними особистостями»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0" y="3244390"/>
            <a:ext cx="2618943" cy="349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010" y="3509819"/>
            <a:ext cx="2428009" cy="3237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417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127" y="0"/>
            <a:ext cx="2964873" cy="29648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824800" cy="4895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090" y="2904836"/>
            <a:ext cx="2964873" cy="39531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21382"/>
            <a:ext cx="3620655" cy="20366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801" y="869604"/>
            <a:ext cx="2963833" cy="39517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32" y="3413298"/>
            <a:ext cx="2984502" cy="3409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634" y="84052"/>
            <a:ext cx="2531918" cy="33758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844801" y="102524"/>
            <a:ext cx="6382326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Літній табір для учнів 1 – 5 класів «</a:t>
            </a:r>
            <a:r>
              <a:rPr lang="en-US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Summer Camp </a:t>
            </a:r>
            <a:r>
              <a:rPr lang="uk-UA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 видатними особистостями»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633" y="3459942"/>
            <a:ext cx="3438493" cy="3438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6084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569" y="961967"/>
            <a:ext cx="4873557" cy="3643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2" y="583507"/>
            <a:ext cx="3252384" cy="55556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677" y="4209139"/>
            <a:ext cx="3332870" cy="2491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989" y="583507"/>
            <a:ext cx="3240731" cy="5765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844801" y="102524"/>
            <a:ext cx="6382326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Літній табір для учнів 1 – </a:t>
            </a:r>
            <a:r>
              <a:rPr lang="en-US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7</a:t>
            </a:r>
            <a:r>
              <a:rPr lang="uk-UA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класів «</a:t>
            </a:r>
            <a:r>
              <a:rPr lang="ru-RU" sz="2000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Український</a:t>
            </a:r>
            <a:r>
              <a:rPr lang="ru-RU" sz="20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дубляж – </a:t>
            </a:r>
            <a:r>
              <a:rPr lang="ru-RU" sz="2000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найкращий</a:t>
            </a:r>
            <a:r>
              <a:rPr lang="ru-RU" sz="20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у </a:t>
            </a:r>
            <a:r>
              <a:rPr lang="ru-RU" sz="2000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світі</a:t>
            </a:r>
            <a:r>
              <a:rPr lang="uk-UA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»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954" y="3962401"/>
            <a:ext cx="2155170" cy="2875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8232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4088631" cy="3066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714" y="0"/>
            <a:ext cx="3656368" cy="2742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807856" y="0"/>
            <a:ext cx="6382326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Літній табір для учнів 5 – 10 класів</a:t>
            </a:r>
            <a:endParaRPr lang="en-US" sz="20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«</a:t>
            </a:r>
            <a:r>
              <a:rPr lang="en-US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Summer Camp in I-School</a:t>
            </a:r>
            <a:r>
              <a:rPr lang="uk-UA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»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637" y="3133627"/>
            <a:ext cx="4442277" cy="28236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629" y="767080"/>
            <a:ext cx="3379004" cy="2534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3611"/>
            <a:ext cx="1754909" cy="38943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715" y="2742276"/>
            <a:ext cx="3649286" cy="26366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36" y="4910805"/>
            <a:ext cx="1451264" cy="1935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683" y="750916"/>
            <a:ext cx="1697128" cy="23827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970" y="2963612"/>
            <a:ext cx="2859673" cy="3905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436" y="5309544"/>
            <a:ext cx="3409219" cy="1536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629" y="4850456"/>
            <a:ext cx="1496526" cy="1995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7810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728" y="-18472"/>
            <a:ext cx="3692699" cy="276952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427" y="0"/>
            <a:ext cx="2469573" cy="32927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426" y="2769524"/>
            <a:ext cx="2469574" cy="4362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661" y="3997729"/>
            <a:ext cx="5117765" cy="2878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42494" cy="50382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582" y="3749997"/>
            <a:ext cx="2325175" cy="31080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494" y="5461"/>
            <a:ext cx="3187233" cy="4249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807856" y="0"/>
            <a:ext cx="6382326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Літній табір для учнів 5 – 10 класів</a:t>
            </a:r>
            <a:endParaRPr lang="en-US" sz="20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«</a:t>
            </a:r>
            <a:r>
              <a:rPr lang="en-US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Summer Camp in I-School</a:t>
            </a:r>
            <a:r>
              <a:rPr lang="uk-UA" sz="20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»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8" y="4618182"/>
            <a:ext cx="2469573" cy="22398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046" y="2311432"/>
            <a:ext cx="3534061" cy="21259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339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" y="1432560"/>
            <a:ext cx="3051810" cy="5425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663" y="4060767"/>
            <a:ext cx="4852169" cy="27293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0"/>
            <a:ext cx="3733800" cy="497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832" y="3616309"/>
            <a:ext cx="4277168" cy="32078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425" y="0"/>
            <a:ext cx="3304540" cy="4406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817" y="0"/>
            <a:ext cx="2351861" cy="40607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659187" y="0"/>
            <a:ext cx="5659119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Благодійний Великодній ярмарок у ліцеї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" y="0"/>
            <a:ext cx="3008572" cy="2817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59797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" y="0"/>
            <a:ext cx="5669311" cy="4244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235" y="2742623"/>
            <a:ext cx="3174076" cy="4232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436" y="0"/>
            <a:ext cx="3356963" cy="4244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" y="3699021"/>
            <a:ext cx="4219786" cy="3158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516" y="91631"/>
            <a:ext cx="2679662" cy="3361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844801" y="0"/>
            <a:ext cx="5659119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Осінні канікули в Закарпатті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841" y="3544529"/>
            <a:ext cx="4426159" cy="3313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43943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30" y="1635820"/>
            <a:ext cx="3093896" cy="4415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1" y="144165"/>
            <a:ext cx="3203864" cy="42718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136" y="1757680"/>
            <a:ext cx="3203864" cy="44159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665" y="0"/>
            <a:ext cx="3312508" cy="4416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844801" y="0"/>
            <a:ext cx="5659119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Весняні канікули в Італії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466" y="3278909"/>
            <a:ext cx="6028457" cy="3579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60917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931" y="2537507"/>
            <a:ext cx="3530139" cy="42639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701" y="128846"/>
            <a:ext cx="3896592" cy="51954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228" y="0"/>
            <a:ext cx="4590473" cy="3442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6" y="1256145"/>
            <a:ext cx="3613034" cy="48813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227" y="3885776"/>
            <a:ext cx="3836066" cy="2877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3195783" y="9236"/>
            <a:ext cx="5659119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Вихідні у Львові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1293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828419" y="38706"/>
            <a:ext cx="4941084" cy="8672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Діяльність ліцею в у</a:t>
            </a:r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мовах воєнного стану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018" y="3540452"/>
            <a:ext cx="2433269" cy="3244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288" y="2014919"/>
            <a:ext cx="3341217" cy="2505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289" y="47942"/>
            <a:ext cx="3341217" cy="2505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23" y="3540452"/>
            <a:ext cx="2478011" cy="3244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429" y="47942"/>
            <a:ext cx="1748598" cy="2653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2" y="47942"/>
            <a:ext cx="2026227" cy="2653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173" y="4433093"/>
            <a:ext cx="3306894" cy="2351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487" y="4490484"/>
            <a:ext cx="2297160" cy="22943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1" y="4490484"/>
            <a:ext cx="1720745" cy="22943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26" name="Таблиця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005134"/>
              </p:ext>
            </p:extLst>
          </p:nvPr>
        </p:nvGraphicFramePr>
        <p:xfrm>
          <a:off x="3840589" y="1053302"/>
          <a:ext cx="4916743" cy="268379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916743">
                  <a:extLst>
                    <a:ext uri="{9D8B030D-6E8A-4147-A177-3AD203B41FA5}">
                      <a16:colId xmlns:a16="http://schemas.microsoft.com/office/drawing/2014/main" val="3207326479"/>
                    </a:ext>
                  </a:extLst>
                </a:gridCol>
              </a:tblGrid>
              <a:tr h="611505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rgbClr val="002060"/>
                          </a:solidFill>
                        </a:rPr>
                        <a:t>Облаштування</a:t>
                      </a:r>
                      <a:r>
                        <a:rPr lang="uk-UA" b="0" baseline="0" dirty="0" smtClean="0">
                          <a:solidFill>
                            <a:srgbClr val="002060"/>
                          </a:solidFill>
                        </a:rPr>
                        <a:t> трьох тимчасових </a:t>
                      </a:r>
                    </a:p>
                    <a:p>
                      <a:pPr algn="ctr"/>
                      <a:r>
                        <a:rPr lang="uk-UA" b="0" baseline="0" dirty="0" err="1" smtClean="0">
                          <a:solidFill>
                            <a:srgbClr val="002060"/>
                          </a:solidFill>
                        </a:rPr>
                        <a:t>укриттів</a:t>
                      </a:r>
                      <a:r>
                        <a:rPr lang="uk-UA" b="0" baseline="0" dirty="0" smtClean="0">
                          <a:solidFill>
                            <a:srgbClr val="002060"/>
                          </a:solidFill>
                        </a:rPr>
                        <a:t> у ліцеї</a:t>
                      </a:r>
                      <a:endParaRPr lang="uk-UA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71091"/>
                  </a:ext>
                </a:extLst>
              </a:tr>
              <a:tr h="349431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rgbClr val="002060"/>
                          </a:solidFill>
                        </a:rPr>
                        <a:t>Придбання потужного генератора</a:t>
                      </a:r>
                      <a:endParaRPr lang="uk-UA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462687"/>
                  </a:ext>
                </a:extLst>
              </a:tr>
              <a:tr h="1135652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rgbClr val="002060"/>
                          </a:solidFill>
                        </a:rPr>
                        <a:t>Благодійна діяльність</a:t>
                      </a:r>
                    </a:p>
                    <a:p>
                      <a:pPr algn="ctr"/>
                      <a:r>
                        <a:rPr lang="uk-UA" b="0" dirty="0" smtClean="0">
                          <a:solidFill>
                            <a:srgbClr val="002060"/>
                          </a:solidFill>
                        </a:rPr>
                        <a:t> (допомога ЗСУ, </a:t>
                      </a:r>
                      <a:r>
                        <a:rPr lang="uk-UA" b="0" dirty="0" err="1" smtClean="0">
                          <a:solidFill>
                            <a:srgbClr val="002060"/>
                          </a:solidFill>
                        </a:rPr>
                        <a:t>онкохворим</a:t>
                      </a:r>
                      <a:r>
                        <a:rPr lang="uk-UA" b="0" dirty="0" smtClean="0">
                          <a:solidFill>
                            <a:srgbClr val="002060"/>
                          </a:solidFill>
                        </a:rPr>
                        <a:t> дітям,</a:t>
                      </a:r>
                      <a:r>
                        <a:rPr lang="uk-UA" b="0" baseline="0" dirty="0" smtClean="0">
                          <a:solidFill>
                            <a:srgbClr val="002060"/>
                          </a:solidFill>
                        </a:rPr>
                        <a:t> притулку тварин «</a:t>
                      </a:r>
                      <a:r>
                        <a:rPr lang="en-US" b="0" baseline="0" dirty="0" smtClean="0">
                          <a:solidFill>
                            <a:srgbClr val="002060"/>
                          </a:solidFill>
                        </a:rPr>
                        <a:t>SOS</a:t>
                      </a:r>
                      <a:r>
                        <a:rPr lang="uk-UA" b="0" baseline="0" dirty="0" smtClean="0">
                          <a:solidFill>
                            <a:srgbClr val="002060"/>
                          </a:solidFill>
                        </a:rPr>
                        <a:t>», хворим дітям з Української Біржі Благодійності)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778987"/>
                  </a:ext>
                </a:extLst>
              </a:tr>
              <a:tr h="48923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0" dirty="0" smtClean="0">
                          <a:solidFill>
                            <a:srgbClr val="002060"/>
                          </a:solidFill>
                        </a:rPr>
                        <a:t>Плетіння маскувальних сіток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074317"/>
                  </a:ext>
                </a:extLst>
              </a:tr>
            </a:tbl>
          </a:graphicData>
        </a:graphic>
      </p:graphicFrame>
      <p:pic>
        <p:nvPicPr>
          <p:cNvPr id="27" name="Рисунок 2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5" y="2069069"/>
            <a:ext cx="3807254" cy="2397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65845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828419" y="38706"/>
            <a:ext cx="4941084" cy="8672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Діяльність ліцею в у</a:t>
            </a:r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мовах воєнного стану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469" y="1571192"/>
            <a:ext cx="3352040" cy="4850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28" y="1539883"/>
            <a:ext cx="3427583" cy="4881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Прямокутник 21"/>
          <p:cNvSpPr/>
          <p:nvPr/>
        </p:nvSpPr>
        <p:spPr>
          <a:xfrm>
            <a:off x="3990109" y="2613892"/>
            <a:ext cx="4141412" cy="297382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rgbClr val="002060"/>
                </a:solidFill>
              </a:rPr>
              <a:t>Батьками, учнями та колективом ліцею зібрано та передано на потреби ЗСУ близько 300 000 грн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uk-UA" sz="2000" dirty="0">
              <a:solidFill>
                <a:srgbClr val="002060"/>
              </a:solidFill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rgbClr val="002060"/>
                </a:solidFill>
              </a:rPr>
              <a:t>Придбання для ЗСУ безпілотного авіаційного комплексу «</a:t>
            </a:r>
            <a:r>
              <a:rPr lang="uk-UA" sz="2000" dirty="0" err="1" smtClean="0">
                <a:solidFill>
                  <a:srgbClr val="002060"/>
                </a:solidFill>
              </a:rPr>
              <a:t>БПаК</a:t>
            </a:r>
            <a:r>
              <a:rPr lang="uk-UA" sz="2000" dirty="0" smtClean="0">
                <a:solidFill>
                  <a:srgbClr val="002060"/>
                </a:solidFill>
              </a:rPr>
              <a:t>» у розмірі 1 500 000 грн</a:t>
            </a:r>
            <a:endParaRPr lang="uk-UA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29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73" y="-1"/>
            <a:ext cx="2877127" cy="28771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32667" cy="37592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016" y="0"/>
            <a:ext cx="2877482" cy="495694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9200"/>
            <a:ext cx="4131733" cy="30988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161" y="-102506"/>
            <a:ext cx="4040505" cy="69605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733" y="3491345"/>
            <a:ext cx="2119213" cy="3366655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844801" y="0"/>
            <a:ext cx="5659119" cy="767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endParaRPr lang="uk-UA" sz="2800" b="1" cap="none" spc="50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Зустрічі із Захисниками ЗСУ</a:t>
            </a: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941" y="2966505"/>
            <a:ext cx="2684718" cy="39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08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273" y="100253"/>
            <a:ext cx="5691447" cy="45290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45018" cy="45745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217" y="3361283"/>
            <a:ext cx="5070764" cy="34967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724729" y="0"/>
            <a:ext cx="5659119" cy="11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ru-RU" sz="2800" b="1" cap="none" spc="50" dirty="0" err="1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Україномовний</a:t>
            </a:r>
            <a:r>
              <a:rPr lang="ru-RU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sz="2800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батьківський</a:t>
            </a:r>
            <a:r>
              <a:rPr lang="ru-RU" sz="28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клуб «Скажи: «</a:t>
            </a:r>
            <a:r>
              <a:rPr lang="ru-RU" sz="2800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Паляниця</a:t>
            </a:r>
            <a:r>
              <a:rPr lang="ru-RU" sz="28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!»</a:t>
            </a:r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7408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36941" cy="4930413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3731491" y="1"/>
            <a:ext cx="4652357" cy="711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ru-RU" sz="2800" b="1" cap="none" spc="50" dirty="0" err="1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Проєктна</a:t>
            </a:r>
            <a:r>
              <a:rPr lang="ru-RU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робота</a:t>
            </a:r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731491" y="0"/>
            <a:ext cx="4652357" cy="711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ru-RU" sz="2800" b="1" cap="none" spc="50" dirty="0" err="1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Проєктна</a:t>
            </a:r>
            <a:r>
              <a:rPr lang="ru-RU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робота</a:t>
            </a:r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12800" y="-1"/>
            <a:ext cx="1852816" cy="466436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32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День Миру</a:t>
            </a:r>
            <a: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3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" y="3916218"/>
            <a:ext cx="3922375" cy="2941782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946728" y="3985490"/>
            <a:ext cx="2202872" cy="466436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32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День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Доброти</a:t>
            </a:r>
            <a: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3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848" y="-1"/>
            <a:ext cx="3808152" cy="5011651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8680796" y="11082"/>
            <a:ext cx="3214255" cy="628073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32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День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Української</a:t>
            </a:r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писемності</a:t>
            </a:r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та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мови</a:t>
            </a:r>
            <a: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3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848" y="4151485"/>
            <a:ext cx="3814312" cy="2706515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9171709" y="3860540"/>
            <a:ext cx="2723342" cy="581889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32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Тиждень</a:t>
            </a:r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толерантності</a:t>
            </a:r>
            <a: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3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423" y="1757678"/>
            <a:ext cx="4471941" cy="4471941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4187199" y="1293091"/>
            <a:ext cx="3933875" cy="464279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32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День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Збройних</a:t>
            </a:r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Сил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України</a:t>
            </a:r>
            <a: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3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46714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731491" y="1"/>
            <a:ext cx="4652357" cy="711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ru-RU" sz="2800" b="1" cap="none" spc="50" dirty="0" err="1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Проєктна</a:t>
            </a:r>
            <a:r>
              <a:rPr lang="ru-RU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робота</a:t>
            </a:r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731491" y="0"/>
            <a:ext cx="4652357" cy="711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ru-RU" sz="2800" b="1" cap="none" spc="50" dirty="0" err="1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Проєктна</a:t>
            </a:r>
            <a:r>
              <a:rPr lang="ru-RU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робота</a:t>
            </a:r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4" y="3685309"/>
            <a:ext cx="4230255" cy="317269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86872" y="3685309"/>
            <a:ext cx="2798387" cy="466436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32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Посвята</a:t>
            </a:r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у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ліцеїсти</a:t>
            </a:r>
            <a: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3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241" y="11082"/>
            <a:ext cx="3681760" cy="3738882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8680796" y="11082"/>
            <a:ext cx="3214255" cy="459973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32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Андріївські</a:t>
            </a:r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вечорниці</a:t>
            </a:r>
            <a: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3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921" y="3634440"/>
            <a:ext cx="4298079" cy="3223560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8680796" y="3640819"/>
            <a:ext cx="3149371" cy="54310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32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День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української</a:t>
            </a:r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хустки</a:t>
            </a:r>
            <a: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3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045" y="770769"/>
            <a:ext cx="4782875" cy="3402530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4341177" y="878840"/>
            <a:ext cx="3933875" cy="464279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32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День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Соборності</a:t>
            </a:r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України</a:t>
            </a:r>
            <a: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3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83"/>
            <a:ext cx="3725170" cy="3644442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11379" y="11082"/>
            <a:ext cx="3149371" cy="54310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32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День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Св.Валентина</a:t>
            </a:r>
            <a: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3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509" y="3634440"/>
            <a:ext cx="4202544" cy="3223560"/>
          </a:xfrm>
          <a:prstGeom prst="rect">
            <a:avLst/>
          </a:prstGeom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4773194" y="3621424"/>
            <a:ext cx="2723342" cy="581889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32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День </a:t>
            </a:r>
            <a:r>
              <a:rPr lang="ru-RU" sz="20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єднання</a:t>
            </a:r>
            <a: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32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3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02211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" y="11082"/>
            <a:ext cx="4207869" cy="3147135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26652" y="36481"/>
            <a:ext cx="3687966" cy="459973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0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1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День </a:t>
            </a:r>
            <a:r>
              <a:rPr lang="ru-RU" sz="14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пам</a:t>
            </a:r>
            <a:r>
              <a:rPr lang="en-US" sz="1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`</a:t>
            </a:r>
            <a:r>
              <a:rPr lang="ru-RU" sz="14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яті</a:t>
            </a:r>
            <a:r>
              <a:rPr lang="ru-RU" sz="1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14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Героїв</a:t>
            </a:r>
            <a:r>
              <a:rPr lang="ru-RU" sz="1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14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Небесної</a:t>
            </a:r>
            <a:r>
              <a:rPr lang="ru-RU" sz="1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14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Сотні</a:t>
            </a:r>
            <a:r>
              <a:rPr lang="ru-RU" sz="1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uk-UA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20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20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488" y="733438"/>
            <a:ext cx="3897376" cy="4871720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4212488" y="839741"/>
            <a:ext cx="3897376" cy="464279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4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1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1600" b="1" cap="none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Міжнароднии</a:t>
            </a:r>
            <a:r>
              <a:rPr lang="ru-RU" sz="1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̆ день </a:t>
            </a:r>
            <a:r>
              <a:rPr lang="ru-RU" sz="1600" b="1" cap="none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авіаціі</a:t>
            </a:r>
            <a:r>
              <a:rPr lang="ru-RU" sz="1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̈ і космонавтики </a:t>
            </a:r>
            <a:r>
              <a:rPr lang="uk-UA" sz="2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2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2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883" y="1"/>
            <a:ext cx="4021508" cy="3016131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8680796" y="36481"/>
            <a:ext cx="3214255" cy="459973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uk-UA" sz="1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День Землі</a:t>
            </a:r>
            <a:r>
              <a:rPr lang="uk-UA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28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28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731491" y="1"/>
            <a:ext cx="4652357" cy="711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ru-RU" sz="2800" b="1" cap="none" spc="50" dirty="0" err="1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Проєктна</a:t>
            </a:r>
            <a:r>
              <a:rPr lang="ru-RU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робота</a:t>
            </a:r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" y="3396012"/>
            <a:ext cx="4207869" cy="3461945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18137" y="3016132"/>
            <a:ext cx="3687966" cy="459973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400" b="1" cap="none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ru-RU" sz="1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День </a:t>
            </a:r>
            <a:r>
              <a:rPr lang="ru-RU" sz="16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пам</a:t>
            </a:r>
            <a:r>
              <a:rPr lang="en-US" sz="1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`</a:t>
            </a:r>
            <a:r>
              <a:rPr lang="ru-RU" sz="1600" b="1" cap="none" spc="50" dirty="0" err="1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яті</a:t>
            </a:r>
            <a:r>
              <a:rPr lang="ru-RU" sz="1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uk-UA" sz="1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та примирення</a:t>
            </a:r>
            <a:r>
              <a:rPr lang="uk-UA" sz="2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/>
            </a:r>
            <a:br>
              <a:rPr lang="uk-UA" sz="24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endParaRPr lang="uk-UA" sz="2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034" y="3396012"/>
            <a:ext cx="4320358" cy="3375940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8556442" y="3033221"/>
            <a:ext cx="3149371" cy="543100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1600" b="1" cap="none" spc="50" dirty="0" smtClean="0">
                <a:ln w="0"/>
                <a:solidFill>
                  <a:srgbClr val="146194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+mn-ea"/>
                <a:cs typeface="+mn-cs"/>
              </a:rPr>
              <a:t>День вишиванки</a:t>
            </a:r>
            <a:endParaRPr lang="uk-UA" sz="3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534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44982"/>
            <a:ext cx="2086942" cy="3713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163" y="170171"/>
            <a:ext cx="2803881" cy="3741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659" y="61883"/>
            <a:ext cx="5043036" cy="3779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84852" cy="3879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942" y="3335620"/>
            <a:ext cx="2653221" cy="35376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058" y="-16407"/>
            <a:ext cx="2429569" cy="3471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3528724" y="-1159"/>
            <a:ext cx="4312949" cy="5264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800" b="1" i="0" u="none" strike="noStrike" kern="1200" cap="none" spc="50" normalizeH="0" baseline="0" noProof="0" dirty="0" smtClean="0">
              <a:ln w="9525" cmpd="sng">
                <a:solidFill>
                  <a:prstClr val="white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rgbClr val="052F61">
                    <a:alpha val="40000"/>
                  </a:srgbClr>
                </a:glo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800" b="1" i="0" u="none" strike="noStrike" kern="1200" cap="none" spc="50" normalizeH="0" baseline="0" noProof="0" dirty="0">
              <a:ln w="9525" cmpd="sng">
                <a:solidFill>
                  <a:prstClr val="white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rgbClr val="052F61">
                    <a:alpha val="40000"/>
                  </a:srgbClr>
                </a:glo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50" normalizeH="0" baseline="0" noProof="0" dirty="0" smtClean="0">
                <a:ln w="9525" cmpd="sng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>Харчування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50" normalizeH="0" baseline="0" noProof="0" dirty="0" smtClean="0">
                <a:ln w="9525" cmpd="sng">
                  <a:solidFill>
                    <a:srgbClr val="052F6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  <a:t/>
            </a:r>
            <a:br>
              <a:rPr kumimoji="0" lang="uk-UA" sz="2800" b="1" i="0" u="none" strike="noStrike" kern="1200" cap="none" spc="50" normalizeH="0" baseline="0" noProof="0" dirty="0" smtClean="0">
                <a:ln w="9525" cmpd="sng">
                  <a:solidFill>
                    <a:srgbClr val="052F6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052F61">
                      <a:alpha val="40000"/>
                    </a:srgbClr>
                  </a:glow>
                </a:effectLst>
                <a:uLnTx/>
                <a:uFillTx/>
                <a:latin typeface="Century Gothic" panose="020B0502020202020204"/>
                <a:ea typeface="+mj-ea"/>
                <a:cs typeface="+mj-cs"/>
              </a:rPr>
            </a:br>
            <a:endParaRPr kumimoji="0" lang="uk-UA" sz="2800" b="1" i="0" u="none" strike="noStrike" kern="1200" cap="none" spc="50" normalizeH="0" baseline="0" noProof="0" dirty="0">
              <a:ln w="9525" cmpd="sng">
                <a:solidFill>
                  <a:srgbClr val="052F6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052F61">
                    <a:alpha val="40000"/>
                  </a:srgbClr>
                </a:glow>
              </a:effectLst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584" y="3682777"/>
            <a:ext cx="4247111" cy="3182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135" y="3856456"/>
            <a:ext cx="4081717" cy="3001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56308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812802" y="158404"/>
            <a:ext cx="10631054" cy="14408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Ліцей «Ай-</a:t>
            </a:r>
            <a:r>
              <a:rPr lang="uk-UA" sz="2800" b="1" cap="none" spc="50" dirty="0" err="1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Скул</a:t>
            </a:r>
            <a:r>
              <a:rPr lang="uk-UA" sz="28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» </a:t>
            </a:r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 спонсор проведення відкритого турніру </a:t>
            </a:r>
            <a:r>
              <a:rPr lang="uk-UA" sz="28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з художньої гімнастики ДЮСШ Дерюгіних «</a:t>
            </a:r>
            <a:r>
              <a:rPr lang="en-US" sz="2800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Colors of Freedom»</a:t>
            </a:r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17" y="1830647"/>
            <a:ext cx="5430982" cy="40732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947" y="2701635"/>
            <a:ext cx="6043663" cy="404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794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974109" y="0"/>
            <a:ext cx="6031345" cy="9143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Відкриття сучасного спортивного майданчика </a:t>
            </a:r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485" y="914399"/>
            <a:ext cx="4525068" cy="4529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920" y="1851891"/>
            <a:ext cx="4114800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4183"/>
            <a:ext cx="4232508" cy="42325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23382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943988" cy="49265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974109" y="0"/>
            <a:ext cx="6031345" cy="9143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Висадження фруктового саду</a:t>
            </a:r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988" y="914399"/>
            <a:ext cx="4751361" cy="5943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00" y="2035357"/>
            <a:ext cx="3860800" cy="4822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9579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7120" y="325120"/>
            <a:ext cx="7213600" cy="1107440"/>
          </a:xfrm>
        </p:spPr>
        <p:txBody>
          <a:bodyPr>
            <a:noAutofit/>
          </a:bodyPr>
          <a:lstStyle/>
          <a:p>
            <a:r>
              <a:rPr lang="uk-UA" sz="4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  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183" y="914399"/>
            <a:ext cx="4548397" cy="3051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5478"/>
            <a:ext cx="5142262" cy="2892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581" y="-18474"/>
            <a:ext cx="4080420" cy="1995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262" y="3965478"/>
            <a:ext cx="5142262" cy="2892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115" y="1982739"/>
            <a:ext cx="4241886" cy="2386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694548" cy="2078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974109" y="0"/>
            <a:ext cx="6031345" cy="9143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uk-UA" sz="2800" b="1" cap="none" spc="50" dirty="0" smtClean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uk-UA" sz="2800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Благоустрій території ліцею</a:t>
            </a:r>
            <a: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sz="2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8181"/>
            <a:ext cx="3694548" cy="2078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524" y="4368800"/>
            <a:ext cx="1866900" cy="248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35484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4661" y="1043708"/>
            <a:ext cx="8747760" cy="4104640"/>
          </a:xfrm>
        </p:spPr>
        <p:txBody>
          <a:bodyPr>
            <a:noAutofit/>
          </a:bodyPr>
          <a:lstStyle/>
          <a:p>
            <a:pPr algn="ctr"/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«</a:t>
            </a:r>
            <a:r>
              <a:rPr lang="ru-RU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Школа </a:t>
            </a:r>
            <a:r>
              <a:rPr lang="ru-RU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– </a:t>
            </a:r>
            <a:r>
              <a:rPr lang="ru-RU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це</a:t>
            </a:r>
            <a:r>
              <a:rPr lang="ru-RU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світ</a:t>
            </a:r>
            <a:r>
              <a:rPr lang="ru-RU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дитинства</a:t>
            </a:r>
            <a:r>
              <a:rPr lang="ru-RU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і </a:t>
            </a:r>
            <a:r>
              <a:rPr lang="ru-RU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надій</a:t>
            </a:r>
            <a:r>
              <a:rPr lang="ru-RU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, де не </a:t>
            </a:r>
            <a:r>
              <a:rPr lang="ru-RU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гасне</a:t>
            </a:r>
            <a:r>
              <a:rPr lang="ru-RU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ні</a:t>
            </a:r>
            <a:r>
              <a:rPr lang="ru-RU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на </a:t>
            </a:r>
            <a:r>
              <a:rPr lang="ru-RU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мить</a:t>
            </a:r>
            <a:r>
              <a:rPr lang="ru-RU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натхненний</a:t>
            </a:r>
            <a:r>
              <a:rPr lang="ru-RU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пошук</a:t>
            </a:r>
            <a:r>
              <a:rPr lang="ru-RU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b="1" cap="none" spc="50" dirty="0" err="1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розуму</a:t>
            </a:r>
            <a:r>
              <a:rPr lang="ru-RU" b="1" cap="none" spc="50" dirty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й добра»</a:t>
            </a:r>
            <a: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/>
            </a:r>
            <a:br>
              <a:rPr lang="uk-UA" b="1" cap="none" spc="50" dirty="0" smtClean="0">
                <a:ln w="9525" cmpd="sng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uk-UA" dirty="0">
              <a:ln w="9525" cmpd="sng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650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1_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4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5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6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7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8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9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10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11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12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13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14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15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16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17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18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19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0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1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2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3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4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5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6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7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8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29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0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1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2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3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4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5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6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7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8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39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ppt/theme/themeOverride40.xml><?xml version="1.0" encoding="utf-8"?>
<a:themeOverride xmlns:a="http://schemas.openxmlformats.org/drawingml/2006/main">
  <a:clrScheme name="Сектор">
    <a:dk1>
      <a:sysClr val="windowText" lastClr="000000"/>
    </a:dk1>
    <a:lt1>
      <a:sysClr val="window" lastClr="FFFFFF"/>
    </a:lt1>
    <a:dk2>
      <a:srgbClr val="146194"/>
    </a:dk2>
    <a:lt2>
      <a:srgbClr val="76DBF4"/>
    </a:lt2>
    <a:accent1>
      <a:srgbClr val="052F61"/>
    </a:accent1>
    <a:accent2>
      <a:srgbClr val="A50E82"/>
    </a:accent2>
    <a:accent3>
      <a:srgbClr val="14967C"/>
    </a:accent3>
    <a:accent4>
      <a:srgbClr val="6A9E1F"/>
    </a:accent4>
    <a:accent5>
      <a:srgbClr val="E87D37"/>
    </a:accent5>
    <a:accent6>
      <a:srgbClr val="C62324"/>
    </a:accent6>
    <a:hlink>
      <a:srgbClr val="0D2E46"/>
    </a:hlink>
    <a:folHlink>
      <a:srgbClr val="356A9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5574</TotalTime>
  <Words>1294</Words>
  <Application>Microsoft Office PowerPoint</Application>
  <PresentationFormat>Широкий екран</PresentationFormat>
  <Paragraphs>459</Paragraphs>
  <Slides>61</Slides>
  <Notes>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61</vt:i4>
      </vt:variant>
    </vt:vector>
  </HeadingPairs>
  <TitlesOfParts>
    <vt:vector size="70" baseType="lpstr">
      <vt:lpstr>Arial</vt:lpstr>
      <vt:lpstr>Bahnschrift Light</vt:lpstr>
      <vt:lpstr>Calibri</vt:lpstr>
      <vt:lpstr>Century Gothic</vt:lpstr>
      <vt:lpstr>Times New Roman</vt:lpstr>
      <vt:lpstr>Wingdings</vt:lpstr>
      <vt:lpstr>Wingdings 3</vt:lpstr>
      <vt:lpstr>Сектор</vt:lpstr>
      <vt:lpstr>1_Сектор</vt:lpstr>
      <vt:lpstr>Звіт  за 2022 – 2023 н.р.  директора ПЗЗСО І – ІІІ ступенів «Інноваційний ліцей «Ай-Скул»  Чемериського Романа  Васильовича</vt:lpstr>
      <vt:lpstr>Презентація PowerPoint</vt:lpstr>
      <vt:lpstr>Презентація PowerPoint</vt:lpstr>
      <vt:lpstr>Презентація PowerPoint</vt:lpstr>
      <vt:lpstr>Якісний склад учителів</vt:lpstr>
      <vt:lpstr>Віковий склад учителів</vt:lpstr>
      <vt:lpstr>Презентація PowerPoint</vt:lpstr>
      <vt:lpstr>Презентація PowerPoint</vt:lpstr>
      <vt:lpstr>Презентація PowerPoint</vt:lpstr>
      <vt:lpstr>                   </vt:lpstr>
      <vt:lpstr>                 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Мережа груп ДНЗ   </vt:lpstr>
      <vt:lpstr>Мережа класів   </vt:lpstr>
      <vt:lpstr>STEM-школа  Інноваційні практики впровадження STEM-освіти у ліцеї  </vt:lpstr>
      <vt:lpstr> </vt:lpstr>
      <vt:lpstr> </vt:lpstr>
      <vt:lpstr> </vt:lpstr>
      <vt:lpstr> </vt:lpstr>
      <vt:lpstr> </vt:lpstr>
      <vt:lpstr> </vt:lpstr>
      <vt:lpstr> </vt:lpstr>
      <vt:lpstr>Презентація PowerPoint</vt:lpstr>
      <vt:lpstr>Презентація PowerPoint</vt:lpstr>
      <vt:lpstr> </vt:lpstr>
      <vt:lpstr> </vt:lpstr>
      <vt:lpstr>                    </vt:lpstr>
      <vt:lpstr>                    </vt:lpstr>
      <vt:lpstr>                    </vt:lpstr>
      <vt:lpstr>                    </vt:lpstr>
      <vt:lpstr>                    </vt:lpstr>
      <vt:lpstr>                    </vt:lpstr>
      <vt:lpstr> 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                  </vt:lpstr>
      <vt:lpstr> «Школа – це світ дитинства і надій, де не гасне ні на мить натхненний пошук розуму й добра»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директора  Інноваційного ліцею «Ай-Скул»   Чемериського Романа Васильовича</dc:title>
  <dc:creator>Harmony</dc:creator>
  <cp:lastModifiedBy>Liuda</cp:lastModifiedBy>
  <cp:revision>347</cp:revision>
  <cp:lastPrinted>2023-06-12T13:27:11Z</cp:lastPrinted>
  <dcterms:created xsi:type="dcterms:W3CDTF">2021-01-25T14:26:32Z</dcterms:created>
  <dcterms:modified xsi:type="dcterms:W3CDTF">2023-06-16T12:44:27Z</dcterms:modified>
</cp:coreProperties>
</file>